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3" r:id="rId5"/>
  </p:sldMasterIdLst>
  <p:notesMasterIdLst>
    <p:notesMasterId r:id="rId25"/>
  </p:notesMasterIdLst>
  <p:sldIdLst>
    <p:sldId id="2457" r:id="rId6"/>
    <p:sldId id="2527" r:id="rId7"/>
    <p:sldId id="2528" r:id="rId8"/>
    <p:sldId id="2529" r:id="rId9"/>
    <p:sldId id="2530" r:id="rId10"/>
    <p:sldId id="2547" r:id="rId11"/>
    <p:sldId id="2533" r:id="rId12"/>
    <p:sldId id="2534" r:id="rId13"/>
    <p:sldId id="2535" r:id="rId14"/>
    <p:sldId id="2536" r:id="rId15"/>
    <p:sldId id="2537" r:id="rId16"/>
    <p:sldId id="2538" r:id="rId17"/>
    <p:sldId id="2539" r:id="rId18"/>
    <p:sldId id="2540" r:id="rId19"/>
    <p:sldId id="2541" r:id="rId20"/>
    <p:sldId id="2542" r:id="rId21"/>
    <p:sldId id="2543" r:id="rId22"/>
    <p:sldId id="2544" r:id="rId23"/>
    <p:sldId id="2546" r:id="rId2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Clinch" initials="RC" lastIdx="1" clrIdx="0">
    <p:extLst>
      <p:ext uri="{19B8F6BF-5375-455C-9EA6-DF929625EA0E}">
        <p15:presenceInfo xmlns:p15="http://schemas.microsoft.com/office/powerpoint/2012/main" userId="Richard Clin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42" autoAdjust="0"/>
    <p:restoredTop sz="94660"/>
  </p:normalViewPr>
  <p:slideViewPr>
    <p:cSldViewPr snapToGrid="0">
      <p:cViewPr varScale="1">
        <p:scale>
          <a:sx n="86" d="100"/>
          <a:sy n="86" d="100"/>
        </p:scale>
        <p:origin x="38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E63463B-9ED2-4658-A679-4C1509491046}" type="datetimeFigureOut">
              <a:rPr lang="en-US" smtClean="0"/>
              <a:t>1/27/2021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9AE7DEF-3E72-4423-807B-AAF64194651A}" type="slidenum">
              <a:rPr lang="en-US" smtClean="0"/>
              <a:t>‹#›</a:t>
            </a:fld>
            <a:endParaRPr lang="en-US"/>
          </a:p>
        </p:txBody>
      </p:sp>
    </p:spTree>
    <p:extLst>
      <p:ext uri="{BB962C8B-B14F-4D97-AF65-F5344CB8AC3E}">
        <p14:creationId xmlns:p14="http://schemas.microsoft.com/office/powerpoint/2010/main" val="2923243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Light Molecu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1D644A-BBE1-43CF-9A02-672DEAE68D7D}"/>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5305544-8FA7-49C8-902D-A2E9813B3546}"/>
              </a:ext>
            </a:extLst>
          </p:cNvPr>
          <p:cNvSpPr>
            <a:spLocks noGrp="1"/>
          </p:cNvSpPr>
          <p:nvPr>
            <p:ph type="ctrTitle"/>
          </p:nvPr>
        </p:nvSpPr>
        <p:spPr>
          <a:xfrm>
            <a:off x="457200" y="1188720"/>
            <a:ext cx="9144000" cy="2387600"/>
          </a:xfrm>
        </p:spPr>
        <p:txBody>
          <a:bodyPr anchor="b"/>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474F9F1-44E3-4089-A3D8-79DD607C37F5}"/>
              </a:ext>
            </a:extLst>
          </p:cNvPr>
          <p:cNvSpPr>
            <a:spLocks noGrp="1"/>
          </p:cNvSpPr>
          <p:nvPr>
            <p:ph type="subTitle" idx="1"/>
          </p:nvPr>
        </p:nvSpPr>
        <p:spPr>
          <a:xfrm>
            <a:off x="457200" y="3657600"/>
            <a:ext cx="9144000" cy="1655762"/>
          </a:xfrm>
        </p:spPr>
        <p:txBody>
          <a:bodyPr/>
          <a:lstStyle>
            <a:lvl1pPr marL="0" indent="0" algn="l">
              <a:buNone/>
              <a:tabLst>
                <a:tab pos="4284663" algn="l"/>
              </a:tabLst>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Rectangle 8">
            <a:extLst>
              <a:ext uri="{FF2B5EF4-FFF2-40B4-BE49-F238E27FC236}">
                <a16:creationId xmlns:a16="http://schemas.microsoft.com/office/drawing/2014/main" id="{6AD7756C-A5A0-4745-BA5C-C3DFA9A1A425}"/>
              </a:ext>
            </a:extLst>
          </p:cNvPr>
          <p:cNvSpPr/>
          <p:nvPr userDrawn="1"/>
        </p:nvSpPr>
        <p:spPr>
          <a:xfrm>
            <a:off x="0" y="6251606"/>
            <a:ext cx="12192000" cy="634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00C45B1-F1CB-4B00-A779-14FD5ADCE2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323647"/>
            <a:ext cx="2743200" cy="548640"/>
          </a:xfrm>
          <a:prstGeom prst="rect">
            <a:avLst/>
          </a:prstGeom>
          <a:effectLst>
            <a:outerShdw dir="5400000" algn="ctr" rotWithShape="0">
              <a:srgbClr val="000000"/>
            </a:outerShdw>
          </a:effectLst>
        </p:spPr>
      </p:pic>
    </p:spTree>
    <p:extLst>
      <p:ext uri="{BB962C8B-B14F-4D97-AF65-F5344CB8AC3E}">
        <p14:creationId xmlns:p14="http://schemas.microsoft.com/office/powerpoint/2010/main" val="1487849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ogo Blue -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A71C52D-C3E1-4354-88D6-017EB8E6FF71}"/>
              </a:ext>
            </a:extLst>
          </p:cNvPr>
          <p:cNvSpPr txBox="1">
            <a:spLocks/>
          </p:cNvSpPr>
          <p:nvPr userDrawn="1"/>
        </p:nvSpPr>
        <p:spPr>
          <a:xfrm>
            <a:off x="11734800" y="6172200"/>
            <a:ext cx="457200" cy="685800"/>
          </a:xfrm>
          <a:prstGeom prst="rect">
            <a:avLst/>
          </a:prstGeom>
          <a:solidFill>
            <a:schemeClr val="accent2"/>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832269-8BA7-4E11-8691-8A5EFD9CD830}" type="slidenum">
              <a:rPr lang="en-US" b="1" smtClean="0"/>
              <a:pPr/>
              <a:t>‹#›</a:t>
            </a:fld>
            <a:endParaRPr lang="en-US" b="1" dirty="0"/>
          </a:p>
        </p:txBody>
      </p:sp>
    </p:spTree>
    <p:extLst>
      <p:ext uri="{BB962C8B-B14F-4D97-AF65-F5344CB8AC3E}">
        <p14:creationId xmlns:p14="http://schemas.microsoft.com/office/powerpoint/2010/main" val="3036225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Logo Green -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F6F0-27B9-412D-87E5-61902EABF43A}"/>
              </a:ext>
            </a:extLst>
          </p:cNvPr>
          <p:cNvSpPr>
            <a:spLocks noGrp="1"/>
          </p:cNvSpPr>
          <p:nvPr>
            <p:ph type="title"/>
          </p:nvPr>
        </p:nvSpPr>
        <p:spPr>
          <a:xfrm>
            <a:off x="640080" y="365125"/>
            <a:ext cx="10972800" cy="1143000"/>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589406-E3FA-4FE7-A2C7-7C1BD5D66431}"/>
              </a:ext>
            </a:extLst>
          </p:cNvPr>
          <p:cNvSpPr>
            <a:spLocks noGrp="1"/>
          </p:cNvSpPr>
          <p:nvPr>
            <p:ph idx="1"/>
          </p:nvPr>
        </p:nvSpPr>
        <p:spPr>
          <a:xfrm>
            <a:off x="640080" y="1737360"/>
            <a:ext cx="10972800" cy="4389120"/>
          </a:xfrm>
        </p:spPr>
        <p:txBody>
          <a:bodyPr/>
          <a:lstStyle>
            <a:lvl1pPr>
              <a:buClr>
                <a:schemeClr val="accent2"/>
              </a:buClr>
              <a:defRPr>
                <a:latin typeface="+mj-lt"/>
              </a:defRPr>
            </a:lvl1pPr>
            <a:lvl2pPr>
              <a:buClr>
                <a:schemeClr val="accent1"/>
              </a:buClr>
              <a:defRPr>
                <a:latin typeface="+mj-lt"/>
              </a:defRPr>
            </a:lvl2pPr>
            <a:lvl3pPr>
              <a:buClr>
                <a:schemeClr val="accent4"/>
              </a:buClr>
              <a:defRPr>
                <a:latin typeface="+mj-lt"/>
              </a:defRPr>
            </a:lvl3pPr>
            <a:lvl4pPr>
              <a:buClr>
                <a:schemeClr val="tx1">
                  <a:lumMod val="75000"/>
                  <a:lumOff val="25000"/>
                </a:schemeClr>
              </a:buClr>
              <a:defRPr>
                <a:latin typeface="+mj-lt"/>
              </a:defRPr>
            </a:lvl4pPr>
            <a:lvl5pPr>
              <a:buClr>
                <a:schemeClr val="tx1">
                  <a:lumMod val="75000"/>
                  <a:lumOff val="25000"/>
                </a:schemeClr>
              </a:buCl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1FD8F370-4FD5-4387-8EBC-AB65E49E4777}"/>
              </a:ext>
            </a:extLst>
          </p:cNvPr>
          <p:cNvSpPr/>
          <p:nvPr userDrawn="1"/>
        </p:nvSpPr>
        <p:spPr>
          <a:xfrm>
            <a:off x="0" y="365760"/>
            <a:ext cx="457200" cy="1143000"/>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Slide Number Placeholder 4">
            <a:extLst>
              <a:ext uri="{FF2B5EF4-FFF2-40B4-BE49-F238E27FC236}">
                <a16:creationId xmlns:a16="http://schemas.microsoft.com/office/drawing/2014/main" id="{20178678-EF38-430F-BF89-60725B41B0DB}"/>
              </a:ext>
            </a:extLst>
          </p:cNvPr>
          <p:cNvSpPr txBox="1">
            <a:spLocks/>
          </p:cNvSpPr>
          <p:nvPr userDrawn="1"/>
        </p:nvSpPr>
        <p:spPr>
          <a:xfrm>
            <a:off x="11734800" y="6172200"/>
            <a:ext cx="457200" cy="685800"/>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832269-8BA7-4E11-8691-8A5EFD9CD830}" type="slidenum">
              <a:rPr lang="en-US" b="1" smtClean="0"/>
              <a:pPr/>
              <a:t>‹#›</a:t>
            </a:fld>
            <a:endParaRPr lang="en-US" b="1" dirty="0"/>
          </a:p>
        </p:txBody>
      </p:sp>
    </p:spTree>
    <p:extLst>
      <p:ext uri="{BB962C8B-B14F-4D97-AF65-F5344CB8AC3E}">
        <p14:creationId xmlns:p14="http://schemas.microsoft.com/office/powerpoint/2010/main" val="2801787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Green - Title, Section 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D930C5-BD93-487B-A3AC-92977492A5AA}"/>
              </a:ext>
            </a:extLst>
          </p:cNvPr>
          <p:cNvSpPr>
            <a:spLocks noGrp="1"/>
          </p:cNvSpPr>
          <p:nvPr>
            <p:ph idx="1"/>
          </p:nvPr>
        </p:nvSpPr>
        <p:spPr>
          <a:xfrm>
            <a:off x="640080" y="1737360"/>
            <a:ext cx="10972800" cy="4389120"/>
          </a:xfrm>
        </p:spPr>
        <p:txBody>
          <a:bodyPr/>
          <a:lstStyle>
            <a:lvl1pPr marL="228600" indent="-228600">
              <a:buClr>
                <a:schemeClr val="accent2"/>
              </a:buClr>
              <a:buFont typeface="Arial" panose="020B0604020202020204" pitchFamily="34" charset="0"/>
              <a:buChar char="•"/>
              <a:defRPr>
                <a:solidFill>
                  <a:schemeClr val="tx1"/>
                </a:solidFill>
                <a:latin typeface="+mj-lt"/>
              </a:defRPr>
            </a:lvl1pPr>
            <a:lvl2pPr marL="685800" indent="-228600">
              <a:buClr>
                <a:schemeClr val="accent1"/>
              </a:buClr>
              <a:buFont typeface="Arial" panose="020B0604020202020204" pitchFamily="34" charset="0"/>
              <a:buChar char="•"/>
              <a:defRPr>
                <a:solidFill>
                  <a:schemeClr val="tx1"/>
                </a:solidFill>
                <a:latin typeface="+mj-lt"/>
              </a:defRPr>
            </a:lvl2pPr>
            <a:lvl3pPr marL="1143000" indent="-228600">
              <a:buClr>
                <a:schemeClr val="accent4"/>
              </a:buClr>
              <a:buFont typeface="Arial" panose="020B0604020202020204" pitchFamily="34" charset="0"/>
              <a:buChar char="•"/>
              <a:defRPr>
                <a:solidFill>
                  <a:schemeClr val="tx1"/>
                </a:solidFill>
                <a:latin typeface="+mj-lt"/>
              </a:defRPr>
            </a:lvl3pPr>
            <a:lvl4pPr marL="1600200" indent="-228600">
              <a:buClr>
                <a:schemeClr val="tx1">
                  <a:lumMod val="75000"/>
                  <a:lumOff val="25000"/>
                </a:schemeClr>
              </a:buClr>
              <a:buFont typeface="Arial" panose="020B0604020202020204" pitchFamily="34" charset="0"/>
              <a:buChar char="•"/>
              <a:defRPr>
                <a:solidFill>
                  <a:schemeClr val="tx1"/>
                </a:solidFill>
                <a:latin typeface="+mj-lt"/>
              </a:defRPr>
            </a:lvl4pPr>
            <a:lvl5pPr marL="2057400" indent="-228600">
              <a:buClr>
                <a:schemeClr val="tx1">
                  <a:lumMod val="75000"/>
                  <a:lumOff val="25000"/>
                </a:schemeClr>
              </a:buClr>
              <a:buFont typeface="Arial" panose="020B0604020202020204" pitchFamily="34" charset="0"/>
              <a:buChar char="•"/>
              <a:defRPr>
                <a:solidFill>
                  <a:schemeClr val="tx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a:extLst>
              <a:ext uri="{FF2B5EF4-FFF2-40B4-BE49-F238E27FC236}">
                <a16:creationId xmlns:a16="http://schemas.microsoft.com/office/drawing/2014/main" id="{3BD3C9CF-963C-4E65-8E51-D2E54330159A}"/>
              </a:ext>
            </a:extLst>
          </p:cNvPr>
          <p:cNvSpPr/>
          <p:nvPr userDrawn="1"/>
        </p:nvSpPr>
        <p:spPr>
          <a:xfrm>
            <a:off x="0" y="365760"/>
            <a:ext cx="457200" cy="1143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 name="Title 14">
            <a:extLst>
              <a:ext uri="{FF2B5EF4-FFF2-40B4-BE49-F238E27FC236}">
                <a16:creationId xmlns:a16="http://schemas.microsoft.com/office/drawing/2014/main" id="{B92D815F-E485-422F-B6EB-873B42BC91B5}"/>
              </a:ext>
            </a:extLst>
          </p:cNvPr>
          <p:cNvSpPr>
            <a:spLocks noGrp="1"/>
          </p:cNvSpPr>
          <p:nvPr>
            <p:ph type="title"/>
          </p:nvPr>
        </p:nvSpPr>
        <p:spPr>
          <a:xfrm>
            <a:off x="640080" y="365760"/>
            <a:ext cx="10972800" cy="685800"/>
          </a:xfrm>
        </p:spPr>
        <p:txBody>
          <a:bodyPr bIns="0" anchor="ctr" anchorCtr="0">
            <a:normAutofit/>
          </a:bodyPr>
          <a:lstStyle>
            <a:lvl1pPr>
              <a:defRPr sz="4000"/>
            </a:lvl1pPr>
          </a:lstStyle>
          <a:p>
            <a:r>
              <a:rPr lang="en-US"/>
              <a:t>Click to edit Master title style</a:t>
            </a:r>
            <a:endParaRPr lang="en-US" dirty="0"/>
          </a:p>
        </p:txBody>
      </p:sp>
      <p:sp>
        <p:nvSpPr>
          <p:cNvPr id="21" name="Text Placeholder 2">
            <a:extLst>
              <a:ext uri="{FF2B5EF4-FFF2-40B4-BE49-F238E27FC236}">
                <a16:creationId xmlns:a16="http://schemas.microsoft.com/office/drawing/2014/main" id="{29E5B458-9426-4737-A4F7-6002434F4522}"/>
              </a:ext>
            </a:extLst>
          </p:cNvPr>
          <p:cNvSpPr>
            <a:spLocks noGrp="1"/>
          </p:cNvSpPr>
          <p:nvPr>
            <p:ph type="body" sz="quarter" idx="11" hasCustomPrompt="1"/>
          </p:nvPr>
        </p:nvSpPr>
        <p:spPr>
          <a:xfrm>
            <a:off x="640080" y="1064895"/>
            <a:ext cx="10972800" cy="457200"/>
          </a:xfrm>
        </p:spPr>
        <p:txBody>
          <a:bodyPr anchor="b">
            <a:normAutofit/>
          </a:bodyPr>
          <a:lstStyle>
            <a:lvl1pPr marL="0" indent="0">
              <a:buNone/>
              <a:defRPr sz="2000">
                <a:solidFill>
                  <a:schemeClr val="tx1"/>
                </a:solidFill>
                <a:latin typeface="+mj-lt"/>
              </a:defRPr>
            </a:lvl1pPr>
          </a:lstStyle>
          <a:p>
            <a:pPr lvl="0"/>
            <a:r>
              <a:rPr lang="en-US" dirty="0"/>
              <a:t>Section Title</a:t>
            </a:r>
          </a:p>
        </p:txBody>
      </p:sp>
      <p:sp>
        <p:nvSpPr>
          <p:cNvPr id="8" name="Slide Number Placeholder 4">
            <a:extLst>
              <a:ext uri="{FF2B5EF4-FFF2-40B4-BE49-F238E27FC236}">
                <a16:creationId xmlns:a16="http://schemas.microsoft.com/office/drawing/2014/main" id="{7890F26A-18AF-4D7D-8094-1A5E7A5775C5}"/>
              </a:ext>
            </a:extLst>
          </p:cNvPr>
          <p:cNvSpPr txBox="1">
            <a:spLocks/>
          </p:cNvSpPr>
          <p:nvPr userDrawn="1"/>
        </p:nvSpPr>
        <p:spPr>
          <a:xfrm>
            <a:off x="11734800" y="6172200"/>
            <a:ext cx="457200" cy="685800"/>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832269-8BA7-4E11-8691-8A5EFD9CD830}" type="slidenum">
              <a:rPr lang="en-US" b="1" smtClean="0"/>
              <a:pPr/>
              <a:t>‹#›</a:t>
            </a:fld>
            <a:endParaRPr lang="en-US" b="1" dirty="0"/>
          </a:p>
        </p:txBody>
      </p:sp>
    </p:spTree>
    <p:extLst>
      <p:ext uri="{BB962C8B-B14F-4D97-AF65-F5344CB8AC3E}">
        <p14:creationId xmlns:p14="http://schemas.microsoft.com/office/powerpoint/2010/main" val="266903373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Logo Green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30743-4161-4C33-8421-F92688D0A517}"/>
              </a:ext>
            </a:extLst>
          </p:cNvPr>
          <p:cNvSpPr>
            <a:spLocks noGrp="1"/>
          </p:cNvSpPr>
          <p:nvPr>
            <p:ph type="title"/>
          </p:nvPr>
        </p:nvSpPr>
        <p:spPr>
          <a:xfrm>
            <a:off x="838200" y="365125"/>
            <a:ext cx="10515600" cy="1143000"/>
          </a:xfrm>
        </p:spPr>
        <p:txBody>
          <a:bodyPr>
            <a:normAutofit/>
          </a:bodyPr>
          <a:lstStyle>
            <a:lvl1pPr>
              <a:defRPr sz="4000">
                <a:latin typeface="+mj-lt"/>
                <a:cs typeface="Browallia New" panose="020B0502040204020203" pitchFamily="34" charset="-34"/>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6A7B9E38-73B2-4567-AF99-BA567D5BEF5E}"/>
              </a:ext>
            </a:extLst>
          </p:cNvPr>
          <p:cNvSpPr>
            <a:spLocks noGrp="1"/>
          </p:cNvSpPr>
          <p:nvPr>
            <p:ph type="sldNum" sz="quarter" idx="12"/>
          </p:nvPr>
        </p:nvSpPr>
        <p:spPr>
          <a:xfrm>
            <a:off x="11734800" y="6169821"/>
            <a:ext cx="457200" cy="685800"/>
          </a:xfrm>
          <a:solidFill>
            <a:schemeClr val="accent1"/>
          </a:solidFill>
        </p:spPr>
        <p:txBody>
          <a:bodyPr/>
          <a:lstStyle>
            <a:lvl1pPr>
              <a:defRPr>
                <a:solidFill>
                  <a:schemeClr val="bg1"/>
                </a:solidFill>
              </a:defRPr>
            </a:lvl1pPr>
          </a:lstStyle>
          <a:p>
            <a:fld id="{D6832269-8BA7-4E11-8691-8A5EFD9CD830}" type="slidenum">
              <a:rPr lang="en-US" smtClean="0"/>
              <a:pPr/>
              <a:t>‹#›</a:t>
            </a:fld>
            <a:endParaRPr lang="en-US" dirty="0"/>
          </a:p>
        </p:txBody>
      </p:sp>
      <p:sp>
        <p:nvSpPr>
          <p:cNvPr id="6" name="Rectangle 5">
            <a:extLst>
              <a:ext uri="{FF2B5EF4-FFF2-40B4-BE49-F238E27FC236}">
                <a16:creationId xmlns:a16="http://schemas.microsoft.com/office/drawing/2014/main" id="{621FD36D-5F8B-46B0-8F5B-D3602F11E5E8}"/>
              </a:ext>
            </a:extLst>
          </p:cNvPr>
          <p:cNvSpPr/>
          <p:nvPr userDrawn="1"/>
        </p:nvSpPr>
        <p:spPr>
          <a:xfrm>
            <a:off x="0" y="365125"/>
            <a:ext cx="457200" cy="1143000"/>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6543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Green - Title and Categor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30743-4161-4C33-8421-F92688D0A517}"/>
              </a:ext>
            </a:extLst>
          </p:cNvPr>
          <p:cNvSpPr>
            <a:spLocks noGrp="1"/>
          </p:cNvSpPr>
          <p:nvPr>
            <p:ph type="title"/>
          </p:nvPr>
        </p:nvSpPr>
        <p:spPr>
          <a:xfrm>
            <a:off x="640080" y="365125"/>
            <a:ext cx="10972800" cy="1143000"/>
          </a:xfrm>
        </p:spPr>
        <p:txBody>
          <a:bodyPr>
            <a:normAutofit/>
          </a:bodyPr>
          <a:lstStyle>
            <a:lvl1pPr>
              <a:defRPr sz="4000"/>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621FD36D-5F8B-46B0-8F5B-D3602F11E5E8}"/>
              </a:ext>
            </a:extLst>
          </p:cNvPr>
          <p:cNvSpPr/>
          <p:nvPr userDrawn="1"/>
        </p:nvSpPr>
        <p:spPr>
          <a:xfrm>
            <a:off x="0" y="365760"/>
            <a:ext cx="457200" cy="1143000"/>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 Placeholder 13">
            <a:extLst>
              <a:ext uri="{FF2B5EF4-FFF2-40B4-BE49-F238E27FC236}">
                <a16:creationId xmlns:a16="http://schemas.microsoft.com/office/drawing/2014/main" id="{197E562A-F930-452F-ADCA-161C2605C0D1}"/>
              </a:ext>
            </a:extLst>
          </p:cNvPr>
          <p:cNvSpPr>
            <a:spLocks noGrp="1"/>
          </p:cNvSpPr>
          <p:nvPr>
            <p:ph type="body" sz="quarter" idx="13" hasCustomPrompt="1"/>
          </p:nvPr>
        </p:nvSpPr>
        <p:spPr>
          <a:xfrm>
            <a:off x="639763" y="1966913"/>
            <a:ext cx="2532062" cy="420161"/>
          </a:xfrm>
          <a:solidFill>
            <a:schemeClr val="accent1"/>
          </a:solidFill>
        </p:spPr>
        <p:txBody>
          <a:bodyPr lIns="91440" rIns="91440" anchor="ctr">
            <a:noAutofit/>
          </a:bodyPr>
          <a:lstStyle>
            <a:lvl1pPr marL="0" marR="0" indent="0" algn="l" defTabSz="914400" rtl="0" eaLnBrk="1" fontAlgn="auto" latinLnBrk="0" hangingPunct="1">
              <a:lnSpc>
                <a:spcPct val="90000"/>
              </a:lnSpc>
              <a:spcBef>
                <a:spcPts val="0"/>
              </a:spcBef>
              <a:spcAft>
                <a:spcPts val="0"/>
              </a:spcAft>
              <a:buClr>
                <a:schemeClr val="tx1"/>
              </a:buClr>
              <a:buSzTx/>
              <a:buFont typeface="Arial" panose="020B0604020202020204" pitchFamily="34" charset="0"/>
              <a:buNone/>
              <a:tabLst/>
              <a:defRPr sz="2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None/>
              <a:tabLst/>
              <a:defRPr/>
            </a:pPr>
            <a:r>
              <a:rPr lang="en-US" dirty="0"/>
              <a:t>Heading</a:t>
            </a:r>
          </a:p>
        </p:txBody>
      </p:sp>
      <p:sp>
        <p:nvSpPr>
          <p:cNvPr id="9" name="Text Placeholder 4">
            <a:extLst>
              <a:ext uri="{FF2B5EF4-FFF2-40B4-BE49-F238E27FC236}">
                <a16:creationId xmlns:a16="http://schemas.microsoft.com/office/drawing/2014/main" id="{6C2BBB11-1CA6-4184-9110-F7FAF716808D}"/>
              </a:ext>
            </a:extLst>
          </p:cNvPr>
          <p:cNvSpPr>
            <a:spLocks noGrp="1"/>
          </p:cNvSpPr>
          <p:nvPr>
            <p:ph type="body" sz="quarter" idx="14"/>
          </p:nvPr>
        </p:nvSpPr>
        <p:spPr>
          <a:xfrm>
            <a:off x="639763" y="2387075"/>
            <a:ext cx="2532062" cy="3575576"/>
          </a:xfrm>
          <a:solidFill>
            <a:schemeClr val="accent1">
              <a:alpha val="25000"/>
            </a:schemeClr>
          </a:solidFill>
          <a:effectLst>
            <a:softEdge rad="0"/>
          </a:effectLst>
        </p:spPr>
        <p:txBody>
          <a:bodyPr lIns="91440" tIns="91440" bIns="91440">
            <a:normAutofit/>
          </a:bodyPr>
          <a:lstStyle>
            <a:lvl1pPr>
              <a:buClr>
                <a:schemeClr val="accent1"/>
              </a:buClr>
              <a:defRPr sz="1800">
                <a:solidFill>
                  <a:schemeClr val="tx1"/>
                </a:solidFill>
              </a:defRPr>
            </a:lvl1pPr>
          </a:lstStyle>
          <a:p>
            <a:pPr lvl="0"/>
            <a:r>
              <a:rPr lang="en-US"/>
              <a:t>Edit Master text styles</a:t>
            </a:r>
          </a:p>
        </p:txBody>
      </p:sp>
      <p:sp>
        <p:nvSpPr>
          <p:cNvPr id="10" name="Text Placeholder 4">
            <a:extLst>
              <a:ext uri="{FF2B5EF4-FFF2-40B4-BE49-F238E27FC236}">
                <a16:creationId xmlns:a16="http://schemas.microsoft.com/office/drawing/2014/main" id="{C62B14E9-1821-47AB-BB67-F3F18B77F613}"/>
              </a:ext>
            </a:extLst>
          </p:cNvPr>
          <p:cNvSpPr>
            <a:spLocks noGrp="1"/>
          </p:cNvSpPr>
          <p:nvPr>
            <p:ph type="body" sz="quarter" idx="15"/>
          </p:nvPr>
        </p:nvSpPr>
        <p:spPr>
          <a:xfrm>
            <a:off x="3453448" y="2387075"/>
            <a:ext cx="2532062" cy="3575576"/>
          </a:xfrm>
          <a:solidFill>
            <a:schemeClr val="accent2">
              <a:alpha val="25000"/>
            </a:schemeClr>
          </a:solidFill>
          <a:effectLst>
            <a:softEdge rad="0"/>
          </a:effectLst>
        </p:spPr>
        <p:txBody>
          <a:bodyPr lIns="91440" tIns="91440" bIns="91440">
            <a:normAutofit/>
          </a:bodyPr>
          <a:lstStyle>
            <a:lvl1pPr>
              <a:buClr>
                <a:schemeClr val="accent2"/>
              </a:buClr>
              <a:defRPr sz="1800">
                <a:solidFill>
                  <a:schemeClr val="tx1"/>
                </a:solidFill>
              </a:defRPr>
            </a:lvl1pPr>
          </a:lstStyle>
          <a:p>
            <a:pPr lvl="0"/>
            <a:r>
              <a:rPr lang="en-US"/>
              <a:t>Edit Master text styles</a:t>
            </a:r>
          </a:p>
        </p:txBody>
      </p:sp>
      <p:sp>
        <p:nvSpPr>
          <p:cNvPr id="11" name="Text Placeholder 4">
            <a:extLst>
              <a:ext uri="{FF2B5EF4-FFF2-40B4-BE49-F238E27FC236}">
                <a16:creationId xmlns:a16="http://schemas.microsoft.com/office/drawing/2014/main" id="{3DAAC16B-11B8-4D05-8773-55533377744D}"/>
              </a:ext>
            </a:extLst>
          </p:cNvPr>
          <p:cNvSpPr>
            <a:spLocks noGrp="1"/>
          </p:cNvSpPr>
          <p:nvPr>
            <p:ph type="body" sz="quarter" idx="16"/>
          </p:nvPr>
        </p:nvSpPr>
        <p:spPr>
          <a:xfrm>
            <a:off x="6267133" y="2387075"/>
            <a:ext cx="2532062" cy="3575576"/>
          </a:xfrm>
          <a:solidFill>
            <a:schemeClr val="accent4">
              <a:alpha val="25000"/>
            </a:schemeClr>
          </a:solidFill>
          <a:effectLst>
            <a:softEdge rad="0"/>
          </a:effectLst>
        </p:spPr>
        <p:txBody>
          <a:bodyPr lIns="91440" tIns="91440" bIns="91440">
            <a:normAutofit/>
          </a:bodyPr>
          <a:lstStyle>
            <a:lvl1pPr>
              <a:buClr>
                <a:schemeClr val="accent4"/>
              </a:buClr>
              <a:defRPr sz="1800">
                <a:solidFill>
                  <a:schemeClr val="tx1"/>
                </a:solidFill>
              </a:defRPr>
            </a:lvl1pPr>
          </a:lstStyle>
          <a:p>
            <a:pPr lvl="0"/>
            <a:r>
              <a:rPr lang="en-US"/>
              <a:t>Edit Master text styles</a:t>
            </a:r>
          </a:p>
        </p:txBody>
      </p:sp>
      <p:sp>
        <p:nvSpPr>
          <p:cNvPr id="12" name="Text Placeholder 4">
            <a:extLst>
              <a:ext uri="{FF2B5EF4-FFF2-40B4-BE49-F238E27FC236}">
                <a16:creationId xmlns:a16="http://schemas.microsoft.com/office/drawing/2014/main" id="{4902638C-C016-4905-BA02-01B70A953156}"/>
              </a:ext>
            </a:extLst>
          </p:cNvPr>
          <p:cNvSpPr>
            <a:spLocks noGrp="1"/>
          </p:cNvSpPr>
          <p:nvPr>
            <p:ph type="body" sz="quarter" idx="17"/>
          </p:nvPr>
        </p:nvSpPr>
        <p:spPr>
          <a:xfrm>
            <a:off x="9080818" y="2387075"/>
            <a:ext cx="2532062" cy="3575576"/>
          </a:xfrm>
          <a:solidFill>
            <a:schemeClr val="tx2">
              <a:alpha val="25000"/>
            </a:schemeClr>
          </a:solidFill>
          <a:effectLst>
            <a:softEdge rad="0"/>
          </a:effectLst>
        </p:spPr>
        <p:txBody>
          <a:bodyPr lIns="91440" tIns="91440" bIns="91440">
            <a:normAutofit/>
          </a:bodyPr>
          <a:lstStyle>
            <a:lvl1pPr>
              <a:buClr>
                <a:schemeClr val="tx2"/>
              </a:buClr>
              <a:defRPr sz="1800">
                <a:solidFill>
                  <a:schemeClr val="tx1"/>
                </a:solidFill>
              </a:defRPr>
            </a:lvl1pPr>
          </a:lstStyle>
          <a:p>
            <a:pPr lvl="0"/>
            <a:r>
              <a:rPr lang="en-US"/>
              <a:t>Edit Master text styles</a:t>
            </a:r>
          </a:p>
        </p:txBody>
      </p:sp>
      <p:sp>
        <p:nvSpPr>
          <p:cNvPr id="13" name="Text Placeholder 13">
            <a:extLst>
              <a:ext uri="{FF2B5EF4-FFF2-40B4-BE49-F238E27FC236}">
                <a16:creationId xmlns:a16="http://schemas.microsoft.com/office/drawing/2014/main" id="{03625591-C76C-49B7-AEEB-BF7B478C1DF3}"/>
              </a:ext>
            </a:extLst>
          </p:cNvPr>
          <p:cNvSpPr>
            <a:spLocks noGrp="1"/>
          </p:cNvSpPr>
          <p:nvPr>
            <p:ph type="body" sz="quarter" idx="18" hasCustomPrompt="1"/>
          </p:nvPr>
        </p:nvSpPr>
        <p:spPr>
          <a:xfrm>
            <a:off x="3453342" y="1966913"/>
            <a:ext cx="2532062" cy="420161"/>
          </a:xfrm>
          <a:solidFill>
            <a:schemeClr val="accent2"/>
          </a:solidFill>
        </p:spPr>
        <p:txBody>
          <a:bodyPr lIns="91440" rIns="91440" anchor="ctr">
            <a:noAutofit/>
          </a:bodyPr>
          <a:lstStyle>
            <a:lvl1pPr marL="0" marR="0" indent="0" algn="l" defTabSz="914400" rtl="0" eaLnBrk="1" fontAlgn="auto" latinLnBrk="0" hangingPunct="1">
              <a:lnSpc>
                <a:spcPct val="90000"/>
              </a:lnSpc>
              <a:spcBef>
                <a:spcPts val="0"/>
              </a:spcBef>
              <a:spcAft>
                <a:spcPts val="0"/>
              </a:spcAft>
              <a:buClr>
                <a:schemeClr val="tx1"/>
              </a:buClr>
              <a:buSzTx/>
              <a:buFont typeface="Arial" panose="020B0604020202020204" pitchFamily="34" charset="0"/>
              <a:buNone/>
              <a:tabLst/>
              <a:defRPr sz="2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None/>
              <a:tabLst/>
              <a:defRPr/>
            </a:pPr>
            <a:r>
              <a:rPr lang="en-US" dirty="0"/>
              <a:t>Heading</a:t>
            </a:r>
          </a:p>
        </p:txBody>
      </p:sp>
      <p:sp>
        <p:nvSpPr>
          <p:cNvPr id="14" name="Text Placeholder 13">
            <a:extLst>
              <a:ext uri="{FF2B5EF4-FFF2-40B4-BE49-F238E27FC236}">
                <a16:creationId xmlns:a16="http://schemas.microsoft.com/office/drawing/2014/main" id="{E13AC717-51F7-4A1A-AA79-43D25DA6C874}"/>
              </a:ext>
            </a:extLst>
          </p:cNvPr>
          <p:cNvSpPr>
            <a:spLocks noGrp="1"/>
          </p:cNvSpPr>
          <p:nvPr>
            <p:ph type="body" sz="quarter" idx="19" hasCustomPrompt="1"/>
          </p:nvPr>
        </p:nvSpPr>
        <p:spPr>
          <a:xfrm>
            <a:off x="6266921" y="1966913"/>
            <a:ext cx="2532062" cy="420161"/>
          </a:xfrm>
          <a:solidFill>
            <a:schemeClr val="accent4"/>
          </a:solidFill>
        </p:spPr>
        <p:txBody>
          <a:bodyPr lIns="91440" rIns="91440" anchor="ctr">
            <a:noAutofit/>
          </a:bodyPr>
          <a:lstStyle>
            <a:lvl1pPr marL="0" marR="0" indent="0" algn="l" defTabSz="914400" rtl="0" eaLnBrk="1" fontAlgn="auto" latinLnBrk="0" hangingPunct="1">
              <a:lnSpc>
                <a:spcPct val="90000"/>
              </a:lnSpc>
              <a:spcBef>
                <a:spcPts val="0"/>
              </a:spcBef>
              <a:spcAft>
                <a:spcPts val="0"/>
              </a:spcAft>
              <a:buClr>
                <a:schemeClr val="tx1"/>
              </a:buClr>
              <a:buSzTx/>
              <a:buFont typeface="Arial" panose="020B0604020202020204" pitchFamily="34" charset="0"/>
              <a:buNone/>
              <a:tabLst/>
              <a:defRPr sz="2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None/>
              <a:tabLst/>
              <a:defRPr/>
            </a:pPr>
            <a:r>
              <a:rPr lang="en-US" dirty="0"/>
              <a:t>Heading</a:t>
            </a:r>
          </a:p>
        </p:txBody>
      </p:sp>
      <p:sp>
        <p:nvSpPr>
          <p:cNvPr id="15" name="Text Placeholder 13">
            <a:extLst>
              <a:ext uri="{FF2B5EF4-FFF2-40B4-BE49-F238E27FC236}">
                <a16:creationId xmlns:a16="http://schemas.microsoft.com/office/drawing/2014/main" id="{6E71351C-7176-4EDC-B22C-073EA53D97F7}"/>
              </a:ext>
            </a:extLst>
          </p:cNvPr>
          <p:cNvSpPr>
            <a:spLocks noGrp="1"/>
          </p:cNvSpPr>
          <p:nvPr>
            <p:ph type="body" sz="quarter" idx="20" hasCustomPrompt="1"/>
          </p:nvPr>
        </p:nvSpPr>
        <p:spPr>
          <a:xfrm>
            <a:off x="9080501" y="1966913"/>
            <a:ext cx="2532062" cy="420161"/>
          </a:xfrm>
          <a:solidFill>
            <a:schemeClr val="tx2"/>
          </a:solidFill>
        </p:spPr>
        <p:txBody>
          <a:bodyPr lIns="91440" rIns="91440" anchor="ctr">
            <a:noAutofit/>
          </a:bodyPr>
          <a:lstStyle>
            <a:lvl1pPr marL="0" marR="0" indent="0" algn="l" defTabSz="914400" rtl="0" eaLnBrk="1" fontAlgn="auto" latinLnBrk="0" hangingPunct="1">
              <a:lnSpc>
                <a:spcPct val="90000"/>
              </a:lnSpc>
              <a:spcBef>
                <a:spcPts val="0"/>
              </a:spcBef>
              <a:spcAft>
                <a:spcPts val="0"/>
              </a:spcAft>
              <a:buClr>
                <a:schemeClr val="tx1"/>
              </a:buClr>
              <a:buSzTx/>
              <a:buFont typeface="Arial" panose="020B0604020202020204" pitchFamily="34" charset="0"/>
              <a:buNone/>
              <a:tabLst/>
              <a:defRPr sz="2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None/>
              <a:tabLst/>
              <a:defRPr/>
            </a:pPr>
            <a:r>
              <a:rPr lang="en-US" dirty="0"/>
              <a:t>Heading</a:t>
            </a:r>
          </a:p>
        </p:txBody>
      </p:sp>
      <p:sp>
        <p:nvSpPr>
          <p:cNvPr id="16" name="Slide Number Placeholder 4">
            <a:extLst>
              <a:ext uri="{FF2B5EF4-FFF2-40B4-BE49-F238E27FC236}">
                <a16:creationId xmlns:a16="http://schemas.microsoft.com/office/drawing/2014/main" id="{79916503-B974-4C1E-BDE2-44DA1408F8E5}"/>
              </a:ext>
            </a:extLst>
          </p:cNvPr>
          <p:cNvSpPr txBox="1">
            <a:spLocks/>
          </p:cNvSpPr>
          <p:nvPr userDrawn="1"/>
        </p:nvSpPr>
        <p:spPr>
          <a:xfrm>
            <a:off x="11734800" y="6172200"/>
            <a:ext cx="457200" cy="685800"/>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832269-8BA7-4E11-8691-8A5EFD9CD830}" type="slidenum">
              <a:rPr lang="en-US" smtClean="0"/>
              <a:pPr/>
              <a:t>‹#›</a:t>
            </a:fld>
            <a:endParaRPr lang="en-US" dirty="0"/>
          </a:p>
        </p:txBody>
      </p:sp>
    </p:spTree>
    <p:extLst>
      <p:ext uri="{BB962C8B-B14F-4D97-AF65-F5344CB8AC3E}">
        <p14:creationId xmlns:p14="http://schemas.microsoft.com/office/powerpoint/2010/main" val="1732647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Logo Green - 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F6565-4405-4030-955B-DC55FE3CEC8F}"/>
              </a:ext>
            </a:extLst>
          </p:cNvPr>
          <p:cNvSpPr>
            <a:spLocks noGrp="1"/>
          </p:cNvSpPr>
          <p:nvPr>
            <p:ph type="title"/>
          </p:nvPr>
        </p:nvSpPr>
        <p:spPr>
          <a:xfrm>
            <a:off x="640080" y="365125"/>
            <a:ext cx="10972800" cy="1143000"/>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3EAA991-1835-4C21-8D54-B0763FFF774A}"/>
              </a:ext>
            </a:extLst>
          </p:cNvPr>
          <p:cNvSpPr>
            <a:spLocks noGrp="1"/>
          </p:cNvSpPr>
          <p:nvPr>
            <p:ph sz="half" idx="1"/>
          </p:nvPr>
        </p:nvSpPr>
        <p:spPr>
          <a:xfrm>
            <a:off x="640080" y="1737360"/>
            <a:ext cx="5212080" cy="438912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45FFFA3-074C-4D49-95D7-464C34CCD0D8}"/>
              </a:ext>
            </a:extLst>
          </p:cNvPr>
          <p:cNvSpPr>
            <a:spLocks noGrp="1"/>
          </p:cNvSpPr>
          <p:nvPr>
            <p:ph sz="half" idx="2"/>
          </p:nvPr>
        </p:nvSpPr>
        <p:spPr>
          <a:xfrm>
            <a:off x="6400800" y="1737360"/>
            <a:ext cx="5212080" cy="438912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1B583366-4955-4E0D-9C30-A92D7FCC21D0}"/>
              </a:ext>
            </a:extLst>
          </p:cNvPr>
          <p:cNvSpPr/>
          <p:nvPr userDrawn="1"/>
        </p:nvSpPr>
        <p:spPr>
          <a:xfrm>
            <a:off x="0" y="365760"/>
            <a:ext cx="457200" cy="1143000"/>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Slide Number Placeholder 4">
            <a:extLst>
              <a:ext uri="{FF2B5EF4-FFF2-40B4-BE49-F238E27FC236}">
                <a16:creationId xmlns:a16="http://schemas.microsoft.com/office/drawing/2014/main" id="{9370842A-DD04-45E8-B18F-9C14AF91B41B}"/>
              </a:ext>
            </a:extLst>
          </p:cNvPr>
          <p:cNvSpPr txBox="1">
            <a:spLocks/>
          </p:cNvSpPr>
          <p:nvPr userDrawn="1"/>
        </p:nvSpPr>
        <p:spPr>
          <a:xfrm>
            <a:off x="11734800" y="6172200"/>
            <a:ext cx="457200" cy="685800"/>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832269-8BA7-4E11-8691-8A5EFD9CD830}" type="slidenum">
              <a:rPr lang="en-US" smtClean="0"/>
              <a:pPr/>
              <a:t>‹#›</a:t>
            </a:fld>
            <a:endParaRPr lang="en-US" dirty="0"/>
          </a:p>
        </p:txBody>
      </p:sp>
    </p:spTree>
    <p:extLst>
      <p:ext uri="{BB962C8B-B14F-4D97-AF65-F5344CB8AC3E}">
        <p14:creationId xmlns:p14="http://schemas.microsoft.com/office/powerpoint/2010/main" val="894940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go Green - 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30743-4161-4C33-8421-F92688D0A517}"/>
              </a:ext>
            </a:extLst>
          </p:cNvPr>
          <p:cNvSpPr>
            <a:spLocks noGrp="1"/>
          </p:cNvSpPr>
          <p:nvPr>
            <p:ph type="title" hasCustomPrompt="1"/>
          </p:nvPr>
        </p:nvSpPr>
        <p:spPr>
          <a:xfrm>
            <a:off x="640080" y="3657600"/>
            <a:ext cx="10972800" cy="1828800"/>
          </a:xfrm>
        </p:spPr>
        <p:txBody>
          <a:bodyPr>
            <a:normAutofit/>
          </a:bodyPr>
          <a:lstStyle>
            <a:lvl1pPr>
              <a:defRPr sz="4000">
                <a:latin typeface="+mj-lt"/>
                <a:cs typeface="Browallia New" panose="020B0502040204020203" pitchFamily="34" charset="-34"/>
              </a:defRPr>
            </a:lvl1pPr>
          </a:lstStyle>
          <a:p>
            <a:r>
              <a:rPr lang="en-US" dirty="0"/>
              <a:t>Section Slide</a:t>
            </a:r>
          </a:p>
        </p:txBody>
      </p:sp>
      <p:sp>
        <p:nvSpPr>
          <p:cNvPr id="5" name="Slide Number Placeholder 4">
            <a:extLst>
              <a:ext uri="{FF2B5EF4-FFF2-40B4-BE49-F238E27FC236}">
                <a16:creationId xmlns:a16="http://schemas.microsoft.com/office/drawing/2014/main" id="{6A7B9E38-73B2-4567-AF99-BA567D5BEF5E}"/>
              </a:ext>
            </a:extLst>
          </p:cNvPr>
          <p:cNvSpPr>
            <a:spLocks noGrp="1"/>
          </p:cNvSpPr>
          <p:nvPr>
            <p:ph type="sldNum" sz="quarter" idx="12"/>
          </p:nvPr>
        </p:nvSpPr>
        <p:spPr>
          <a:xfrm>
            <a:off x="11734800" y="6172200"/>
            <a:ext cx="457200" cy="685800"/>
          </a:xfrm>
          <a:solidFill>
            <a:schemeClr val="accent1"/>
          </a:solidFill>
        </p:spPr>
        <p:txBody>
          <a:bodyPr/>
          <a:lstStyle>
            <a:lvl1pPr>
              <a:defRPr>
                <a:solidFill>
                  <a:schemeClr val="bg1"/>
                </a:solidFill>
              </a:defRPr>
            </a:lvl1pPr>
          </a:lstStyle>
          <a:p>
            <a:fld id="{D6832269-8BA7-4E11-8691-8A5EFD9CD830}" type="slidenum">
              <a:rPr lang="en-US" smtClean="0"/>
              <a:pPr/>
              <a:t>‹#›</a:t>
            </a:fld>
            <a:endParaRPr lang="en-US" dirty="0"/>
          </a:p>
        </p:txBody>
      </p:sp>
      <p:sp>
        <p:nvSpPr>
          <p:cNvPr id="6" name="Rectangle 5">
            <a:extLst>
              <a:ext uri="{FF2B5EF4-FFF2-40B4-BE49-F238E27FC236}">
                <a16:creationId xmlns:a16="http://schemas.microsoft.com/office/drawing/2014/main" id="{621FD36D-5F8B-46B0-8F5B-D3602F11E5E8}"/>
              </a:ext>
            </a:extLst>
          </p:cNvPr>
          <p:cNvSpPr/>
          <p:nvPr userDrawn="1"/>
        </p:nvSpPr>
        <p:spPr>
          <a:xfrm>
            <a:off x="0" y="3657600"/>
            <a:ext cx="457200" cy="1828800"/>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730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ogo Green -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A71C52D-C3E1-4354-88D6-017EB8E6FF71}"/>
              </a:ext>
            </a:extLst>
          </p:cNvPr>
          <p:cNvSpPr txBox="1">
            <a:spLocks/>
          </p:cNvSpPr>
          <p:nvPr userDrawn="1"/>
        </p:nvSpPr>
        <p:spPr>
          <a:xfrm>
            <a:off x="11734800" y="6172200"/>
            <a:ext cx="457200" cy="685800"/>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832269-8BA7-4E11-8691-8A5EFD9CD830}" type="slidenum">
              <a:rPr lang="en-US" smtClean="0"/>
              <a:pPr/>
              <a:t>‹#›</a:t>
            </a:fld>
            <a:endParaRPr lang="en-US" dirty="0"/>
          </a:p>
        </p:txBody>
      </p:sp>
    </p:spTree>
    <p:extLst>
      <p:ext uri="{BB962C8B-B14F-4D97-AF65-F5344CB8AC3E}">
        <p14:creationId xmlns:p14="http://schemas.microsoft.com/office/powerpoint/2010/main" val="3597907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Dark Blue -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F6F0-27B9-412D-87E5-61902EABF43A}"/>
              </a:ext>
            </a:extLst>
          </p:cNvPr>
          <p:cNvSpPr>
            <a:spLocks noGrp="1"/>
          </p:cNvSpPr>
          <p:nvPr>
            <p:ph type="title"/>
          </p:nvPr>
        </p:nvSpPr>
        <p:spPr>
          <a:xfrm>
            <a:off x="640080" y="365125"/>
            <a:ext cx="10972800" cy="1143000"/>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589406-E3FA-4FE7-A2C7-7C1BD5D66431}"/>
              </a:ext>
            </a:extLst>
          </p:cNvPr>
          <p:cNvSpPr>
            <a:spLocks noGrp="1"/>
          </p:cNvSpPr>
          <p:nvPr>
            <p:ph idx="1"/>
          </p:nvPr>
        </p:nvSpPr>
        <p:spPr>
          <a:xfrm>
            <a:off x="640080" y="1737360"/>
            <a:ext cx="10972800" cy="4389120"/>
          </a:xfrm>
        </p:spPr>
        <p:txBody>
          <a:bodyPr/>
          <a:lstStyle>
            <a:lvl1pPr>
              <a:buClr>
                <a:schemeClr val="accent2"/>
              </a:buClr>
              <a:defRPr>
                <a:latin typeface="+mj-lt"/>
              </a:defRPr>
            </a:lvl1pPr>
            <a:lvl2pPr>
              <a:buClr>
                <a:schemeClr val="accent1"/>
              </a:buClr>
              <a:defRPr>
                <a:latin typeface="+mj-lt"/>
              </a:defRPr>
            </a:lvl2pPr>
            <a:lvl3pPr>
              <a:buClr>
                <a:schemeClr val="accent4"/>
              </a:buClr>
              <a:defRPr>
                <a:latin typeface="+mj-lt"/>
              </a:defRPr>
            </a:lvl3pPr>
            <a:lvl4pPr>
              <a:buClr>
                <a:schemeClr val="tx1">
                  <a:lumMod val="75000"/>
                  <a:lumOff val="25000"/>
                </a:schemeClr>
              </a:buClr>
              <a:defRPr>
                <a:latin typeface="+mj-lt"/>
              </a:defRPr>
            </a:lvl4pPr>
            <a:lvl5pPr>
              <a:buClr>
                <a:schemeClr val="tx1">
                  <a:lumMod val="75000"/>
                  <a:lumOff val="25000"/>
                </a:schemeClr>
              </a:buCl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1FD8F370-4FD5-4387-8EBC-AB65E49E4777}"/>
              </a:ext>
            </a:extLst>
          </p:cNvPr>
          <p:cNvSpPr/>
          <p:nvPr userDrawn="1"/>
        </p:nvSpPr>
        <p:spPr>
          <a:xfrm>
            <a:off x="0" y="365760"/>
            <a:ext cx="457200" cy="1143000"/>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Slide Number Placeholder 4">
            <a:extLst>
              <a:ext uri="{FF2B5EF4-FFF2-40B4-BE49-F238E27FC236}">
                <a16:creationId xmlns:a16="http://schemas.microsoft.com/office/drawing/2014/main" id="{20178678-EF38-430F-BF89-60725B41B0DB}"/>
              </a:ext>
            </a:extLst>
          </p:cNvPr>
          <p:cNvSpPr txBox="1">
            <a:spLocks/>
          </p:cNvSpPr>
          <p:nvPr userDrawn="1"/>
        </p:nvSpPr>
        <p:spPr>
          <a:xfrm>
            <a:off x="11734800" y="6172200"/>
            <a:ext cx="457200" cy="685800"/>
          </a:xfrm>
          <a:prstGeom prst="rect">
            <a:avLst/>
          </a:prstGeom>
          <a:solidFill>
            <a:schemeClr val="tx2"/>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832269-8BA7-4E11-8691-8A5EFD9CD830}" type="slidenum">
              <a:rPr lang="en-US" smtClean="0"/>
              <a:pPr/>
              <a:t>‹#›</a:t>
            </a:fld>
            <a:endParaRPr lang="en-US" dirty="0"/>
          </a:p>
        </p:txBody>
      </p:sp>
    </p:spTree>
    <p:extLst>
      <p:ext uri="{BB962C8B-B14F-4D97-AF65-F5344CB8AC3E}">
        <p14:creationId xmlns:p14="http://schemas.microsoft.com/office/powerpoint/2010/main" val="2893137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rk Blue - Title, Section 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D930C5-BD93-487B-A3AC-92977492A5AA}"/>
              </a:ext>
            </a:extLst>
          </p:cNvPr>
          <p:cNvSpPr>
            <a:spLocks noGrp="1"/>
          </p:cNvSpPr>
          <p:nvPr>
            <p:ph idx="1"/>
          </p:nvPr>
        </p:nvSpPr>
        <p:spPr>
          <a:xfrm>
            <a:off x="640080" y="1737360"/>
            <a:ext cx="10972800" cy="4389120"/>
          </a:xfrm>
        </p:spPr>
        <p:txBody>
          <a:bodyPr/>
          <a:lstStyle>
            <a:lvl1pPr marL="228600" indent="-228600">
              <a:buClr>
                <a:schemeClr val="accent2"/>
              </a:buClr>
              <a:buFont typeface="Arial" panose="020B0604020202020204" pitchFamily="34" charset="0"/>
              <a:buChar char="•"/>
              <a:defRPr>
                <a:solidFill>
                  <a:schemeClr val="tx1"/>
                </a:solidFill>
                <a:latin typeface="+mj-lt"/>
              </a:defRPr>
            </a:lvl1pPr>
            <a:lvl2pPr marL="685800" indent="-228600">
              <a:buClr>
                <a:schemeClr val="accent1"/>
              </a:buClr>
              <a:buFont typeface="Arial" panose="020B0604020202020204" pitchFamily="34" charset="0"/>
              <a:buChar char="•"/>
              <a:defRPr>
                <a:solidFill>
                  <a:schemeClr val="tx1"/>
                </a:solidFill>
                <a:latin typeface="+mj-lt"/>
              </a:defRPr>
            </a:lvl2pPr>
            <a:lvl3pPr marL="1143000" indent="-228600">
              <a:buClr>
                <a:schemeClr val="accent4"/>
              </a:buClr>
              <a:buFont typeface="Arial" panose="020B0604020202020204" pitchFamily="34" charset="0"/>
              <a:buChar char="•"/>
              <a:defRPr>
                <a:solidFill>
                  <a:schemeClr val="tx1"/>
                </a:solidFill>
                <a:latin typeface="+mj-lt"/>
              </a:defRPr>
            </a:lvl3pPr>
            <a:lvl4pPr marL="1600200" indent="-228600">
              <a:buClr>
                <a:schemeClr val="tx1">
                  <a:lumMod val="75000"/>
                  <a:lumOff val="25000"/>
                </a:schemeClr>
              </a:buClr>
              <a:buFont typeface="Arial" panose="020B0604020202020204" pitchFamily="34" charset="0"/>
              <a:buChar char="•"/>
              <a:defRPr>
                <a:solidFill>
                  <a:schemeClr val="tx1"/>
                </a:solidFill>
                <a:latin typeface="+mj-lt"/>
              </a:defRPr>
            </a:lvl4pPr>
            <a:lvl5pPr marL="2057400" indent="-228600">
              <a:buClr>
                <a:schemeClr val="tx1">
                  <a:lumMod val="75000"/>
                  <a:lumOff val="25000"/>
                </a:schemeClr>
              </a:buClr>
              <a:buFont typeface="Arial" panose="020B0604020202020204" pitchFamily="34" charset="0"/>
              <a:buChar char="•"/>
              <a:defRPr>
                <a:solidFill>
                  <a:schemeClr val="tx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a:extLst>
              <a:ext uri="{FF2B5EF4-FFF2-40B4-BE49-F238E27FC236}">
                <a16:creationId xmlns:a16="http://schemas.microsoft.com/office/drawing/2014/main" id="{3BD3C9CF-963C-4E65-8E51-D2E54330159A}"/>
              </a:ext>
            </a:extLst>
          </p:cNvPr>
          <p:cNvSpPr/>
          <p:nvPr userDrawn="1"/>
        </p:nvSpPr>
        <p:spPr>
          <a:xfrm>
            <a:off x="0" y="365760"/>
            <a:ext cx="457200" cy="1143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 name="Title 14">
            <a:extLst>
              <a:ext uri="{FF2B5EF4-FFF2-40B4-BE49-F238E27FC236}">
                <a16:creationId xmlns:a16="http://schemas.microsoft.com/office/drawing/2014/main" id="{B92D815F-E485-422F-B6EB-873B42BC91B5}"/>
              </a:ext>
            </a:extLst>
          </p:cNvPr>
          <p:cNvSpPr>
            <a:spLocks noGrp="1"/>
          </p:cNvSpPr>
          <p:nvPr>
            <p:ph type="title"/>
          </p:nvPr>
        </p:nvSpPr>
        <p:spPr>
          <a:xfrm>
            <a:off x="640080" y="365760"/>
            <a:ext cx="10972800" cy="685800"/>
          </a:xfrm>
        </p:spPr>
        <p:txBody>
          <a:bodyPr bIns="0" anchor="ctr" anchorCtr="0">
            <a:normAutofit/>
          </a:bodyPr>
          <a:lstStyle>
            <a:lvl1pPr>
              <a:defRPr sz="4000"/>
            </a:lvl1pPr>
          </a:lstStyle>
          <a:p>
            <a:r>
              <a:rPr lang="en-US"/>
              <a:t>Click to edit Master title style</a:t>
            </a:r>
            <a:endParaRPr lang="en-US" dirty="0"/>
          </a:p>
        </p:txBody>
      </p:sp>
      <p:sp>
        <p:nvSpPr>
          <p:cNvPr id="21" name="Text Placeholder 2">
            <a:extLst>
              <a:ext uri="{FF2B5EF4-FFF2-40B4-BE49-F238E27FC236}">
                <a16:creationId xmlns:a16="http://schemas.microsoft.com/office/drawing/2014/main" id="{29E5B458-9426-4737-A4F7-6002434F4522}"/>
              </a:ext>
            </a:extLst>
          </p:cNvPr>
          <p:cNvSpPr>
            <a:spLocks noGrp="1"/>
          </p:cNvSpPr>
          <p:nvPr>
            <p:ph type="body" sz="quarter" idx="11" hasCustomPrompt="1"/>
          </p:nvPr>
        </p:nvSpPr>
        <p:spPr>
          <a:xfrm>
            <a:off x="640080" y="1064895"/>
            <a:ext cx="10972800" cy="457200"/>
          </a:xfrm>
        </p:spPr>
        <p:txBody>
          <a:bodyPr anchor="b">
            <a:normAutofit/>
          </a:bodyPr>
          <a:lstStyle>
            <a:lvl1pPr marL="0" indent="0">
              <a:buNone/>
              <a:defRPr sz="2000">
                <a:solidFill>
                  <a:schemeClr val="tx1"/>
                </a:solidFill>
                <a:latin typeface="+mj-lt"/>
              </a:defRPr>
            </a:lvl1pPr>
          </a:lstStyle>
          <a:p>
            <a:pPr lvl="0"/>
            <a:r>
              <a:rPr lang="en-US" dirty="0"/>
              <a:t>Section Title</a:t>
            </a:r>
          </a:p>
        </p:txBody>
      </p:sp>
      <p:sp>
        <p:nvSpPr>
          <p:cNvPr id="8" name="Slide Number Placeholder 4">
            <a:extLst>
              <a:ext uri="{FF2B5EF4-FFF2-40B4-BE49-F238E27FC236}">
                <a16:creationId xmlns:a16="http://schemas.microsoft.com/office/drawing/2014/main" id="{7890F26A-18AF-4D7D-8094-1A5E7A5775C5}"/>
              </a:ext>
            </a:extLst>
          </p:cNvPr>
          <p:cNvSpPr txBox="1">
            <a:spLocks/>
          </p:cNvSpPr>
          <p:nvPr userDrawn="1"/>
        </p:nvSpPr>
        <p:spPr>
          <a:xfrm>
            <a:off x="11734800" y="6172200"/>
            <a:ext cx="457200" cy="685800"/>
          </a:xfrm>
          <a:prstGeom prst="rect">
            <a:avLst/>
          </a:prstGeom>
          <a:solidFill>
            <a:schemeClr val="tx2"/>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832269-8BA7-4E11-8691-8A5EFD9CD830}" type="slidenum">
              <a:rPr lang="en-US" smtClean="0"/>
              <a:pPr/>
              <a:t>‹#›</a:t>
            </a:fld>
            <a:endParaRPr lang="en-US" dirty="0"/>
          </a:p>
        </p:txBody>
      </p:sp>
    </p:spTree>
    <p:extLst>
      <p:ext uri="{BB962C8B-B14F-4D97-AF65-F5344CB8AC3E}">
        <p14:creationId xmlns:p14="http://schemas.microsoft.com/office/powerpoint/2010/main" val="186151542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EConomy Last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8710ACF-B924-4897-87D0-124922960DF0}"/>
              </a:ext>
            </a:extLst>
          </p:cNvPr>
          <p:cNvSpPr txBox="1"/>
          <p:nvPr userDrawn="1"/>
        </p:nvSpPr>
        <p:spPr>
          <a:xfrm>
            <a:off x="2741930" y="3911985"/>
            <a:ext cx="6708139" cy="1508105"/>
          </a:xfrm>
          <a:prstGeom prst="rect">
            <a:avLst/>
          </a:prstGeom>
          <a:noFill/>
        </p:spPr>
        <p:txBody>
          <a:bodyPr wrap="square" rtlCol="0">
            <a:spAutoFit/>
          </a:bodyPr>
          <a:lstStyle/>
          <a:p>
            <a:pPr algn="ctr"/>
            <a:r>
              <a:rPr lang="en-US" sz="2800" b="1" dirty="0">
                <a:solidFill>
                  <a:srgbClr val="066991"/>
                </a:solidFill>
              </a:rPr>
              <a:t>Innovating Tomorrow’s Economic Landscape</a:t>
            </a:r>
          </a:p>
          <a:p>
            <a:pPr algn="ctr"/>
            <a:r>
              <a:rPr lang="en-US" sz="1600" dirty="0">
                <a:solidFill>
                  <a:srgbClr val="066991"/>
                </a:solidFill>
              </a:rPr>
              <a:t>TEConomy Partners is a global leader in research, analysis and strategy for innovation-based economic development. Today we’re helping nations, states, regions, universities, and industries blueprint their future and translate knowledge into prosperity.</a:t>
            </a:r>
          </a:p>
        </p:txBody>
      </p:sp>
      <p:pic>
        <p:nvPicPr>
          <p:cNvPr id="13" name="Picture 12">
            <a:extLst>
              <a:ext uri="{FF2B5EF4-FFF2-40B4-BE49-F238E27FC236}">
                <a16:creationId xmlns:a16="http://schemas.microsoft.com/office/drawing/2014/main" id="{E9ABE2EA-FECD-4EDC-89CB-43811CBDB7BB}"/>
              </a:ext>
            </a:extLst>
          </p:cNvPr>
          <p:cNvPicPr>
            <a:picLocks noChangeAspect="1"/>
          </p:cNvPicPr>
          <p:nvPr userDrawn="1"/>
        </p:nvPicPr>
        <p:blipFill>
          <a:blip r:embed="rId2"/>
          <a:stretch>
            <a:fillRect/>
          </a:stretch>
        </p:blipFill>
        <p:spPr>
          <a:xfrm>
            <a:off x="3973039" y="1451113"/>
            <a:ext cx="4245920" cy="2103120"/>
          </a:xfrm>
          <a:prstGeom prst="rect">
            <a:avLst/>
          </a:prstGeom>
        </p:spPr>
      </p:pic>
    </p:spTree>
    <p:extLst>
      <p:ext uri="{BB962C8B-B14F-4D97-AF65-F5344CB8AC3E}">
        <p14:creationId xmlns:p14="http://schemas.microsoft.com/office/powerpoint/2010/main" val="1218140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Dark Blue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30743-4161-4C33-8421-F92688D0A517}"/>
              </a:ext>
            </a:extLst>
          </p:cNvPr>
          <p:cNvSpPr>
            <a:spLocks noGrp="1"/>
          </p:cNvSpPr>
          <p:nvPr>
            <p:ph type="title"/>
          </p:nvPr>
        </p:nvSpPr>
        <p:spPr>
          <a:xfrm>
            <a:off x="640080" y="365125"/>
            <a:ext cx="10972800" cy="1143000"/>
          </a:xfrm>
        </p:spPr>
        <p:txBody>
          <a:bodyPr>
            <a:normAutofit/>
          </a:bodyPr>
          <a:lstStyle>
            <a:lvl1pPr>
              <a:defRPr sz="4000">
                <a:latin typeface="+mj-lt"/>
                <a:cs typeface="Browallia New" panose="020B0502040204020203" pitchFamily="34" charset="-34"/>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6A7B9E38-73B2-4567-AF99-BA567D5BEF5E}"/>
              </a:ext>
            </a:extLst>
          </p:cNvPr>
          <p:cNvSpPr>
            <a:spLocks noGrp="1"/>
          </p:cNvSpPr>
          <p:nvPr>
            <p:ph type="sldNum" sz="quarter" idx="12"/>
          </p:nvPr>
        </p:nvSpPr>
        <p:spPr>
          <a:xfrm>
            <a:off x="11734800" y="6172200"/>
            <a:ext cx="457200" cy="685800"/>
          </a:xfrm>
          <a:solidFill>
            <a:schemeClr val="tx2"/>
          </a:solidFill>
        </p:spPr>
        <p:txBody>
          <a:bodyPr/>
          <a:lstStyle>
            <a:lvl1pPr>
              <a:defRPr>
                <a:solidFill>
                  <a:schemeClr val="bg1"/>
                </a:solidFill>
              </a:defRPr>
            </a:lvl1pPr>
          </a:lstStyle>
          <a:p>
            <a:fld id="{D6832269-8BA7-4E11-8691-8A5EFD9CD830}" type="slidenum">
              <a:rPr lang="en-US" smtClean="0"/>
              <a:pPr/>
              <a:t>‹#›</a:t>
            </a:fld>
            <a:endParaRPr lang="en-US" dirty="0"/>
          </a:p>
        </p:txBody>
      </p:sp>
      <p:sp>
        <p:nvSpPr>
          <p:cNvPr id="6" name="Rectangle 5">
            <a:extLst>
              <a:ext uri="{FF2B5EF4-FFF2-40B4-BE49-F238E27FC236}">
                <a16:creationId xmlns:a16="http://schemas.microsoft.com/office/drawing/2014/main" id="{621FD36D-5F8B-46B0-8F5B-D3602F11E5E8}"/>
              </a:ext>
            </a:extLst>
          </p:cNvPr>
          <p:cNvSpPr/>
          <p:nvPr userDrawn="1"/>
        </p:nvSpPr>
        <p:spPr>
          <a:xfrm>
            <a:off x="0" y="365125"/>
            <a:ext cx="457200" cy="1143000"/>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4678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rk Blue - Title and Categor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30743-4161-4C33-8421-F92688D0A517}"/>
              </a:ext>
            </a:extLst>
          </p:cNvPr>
          <p:cNvSpPr>
            <a:spLocks noGrp="1"/>
          </p:cNvSpPr>
          <p:nvPr>
            <p:ph type="title"/>
          </p:nvPr>
        </p:nvSpPr>
        <p:spPr>
          <a:xfrm>
            <a:off x="640080" y="365125"/>
            <a:ext cx="10972800" cy="1143000"/>
          </a:xfrm>
        </p:spPr>
        <p:txBody>
          <a:bodyPr>
            <a:normAutofit/>
          </a:bodyPr>
          <a:lstStyle>
            <a:lvl1pPr>
              <a:defRPr sz="4000"/>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621FD36D-5F8B-46B0-8F5B-D3602F11E5E8}"/>
              </a:ext>
            </a:extLst>
          </p:cNvPr>
          <p:cNvSpPr/>
          <p:nvPr userDrawn="1"/>
        </p:nvSpPr>
        <p:spPr>
          <a:xfrm>
            <a:off x="0" y="365760"/>
            <a:ext cx="457200" cy="1143000"/>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 Placeholder 13">
            <a:extLst>
              <a:ext uri="{FF2B5EF4-FFF2-40B4-BE49-F238E27FC236}">
                <a16:creationId xmlns:a16="http://schemas.microsoft.com/office/drawing/2014/main" id="{197E562A-F930-452F-ADCA-161C2605C0D1}"/>
              </a:ext>
            </a:extLst>
          </p:cNvPr>
          <p:cNvSpPr>
            <a:spLocks noGrp="1"/>
          </p:cNvSpPr>
          <p:nvPr>
            <p:ph type="body" sz="quarter" idx="13" hasCustomPrompt="1"/>
          </p:nvPr>
        </p:nvSpPr>
        <p:spPr>
          <a:xfrm>
            <a:off x="639763" y="1966913"/>
            <a:ext cx="2532062" cy="420161"/>
          </a:xfrm>
          <a:solidFill>
            <a:schemeClr val="tx2"/>
          </a:solidFill>
        </p:spPr>
        <p:txBody>
          <a:bodyPr lIns="91440" rIns="91440" anchor="ctr">
            <a:noAutofit/>
          </a:bodyPr>
          <a:lstStyle>
            <a:lvl1pPr marL="0" marR="0" indent="0" algn="l" defTabSz="914400" rtl="0" eaLnBrk="1" fontAlgn="auto" latinLnBrk="0" hangingPunct="1">
              <a:lnSpc>
                <a:spcPct val="90000"/>
              </a:lnSpc>
              <a:spcBef>
                <a:spcPts val="0"/>
              </a:spcBef>
              <a:spcAft>
                <a:spcPts val="0"/>
              </a:spcAft>
              <a:buClr>
                <a:schemeClr val="tx1"/>
              </a:buClr>
              <a:buSzTx/>
              <a:buFont typeface="Arial" panose="020B0604020202020204" pitchFamily="34" charset="0"/>
              <a:buNone/>
              <a:tabLst/>
              <a:defRPr sz="2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None/>
              <a:tabLst/>
              <a:defRPr/>
            </a:pPr>
            <a:r>
              <a:rPr lang="en-US" dirty="0"/>
              <a:t>Heading</a:t>
            </a:r>
          </a:p>
        </p:txBody>
      </p:sp>
      <p:sp>
        <p:nvSpPr>
          <p:cNvPr id="9" name="Text Placeholder 4">
            <a:extLst>
              <a:ext uri="{FF2B5EF4-FFF2-40B4-BE49-F238E27FC236}">
                <a16:creationId xmlns:a16="http://schemas.microsoft.com/office/drawing/2014/main" id="{6C2BBB11-1CA6-4184-9110-F7FAF716808D}"/>
              </a:ext>
            </a:extLst>
          </p:cNvPr>
          <p:cNvSpPr>
            <a:spLocks noGrp="1"/>
          </p:cNvSpPr>
          <p:nvPr>
            <p:ph type="body" sz="quarter" idx="14"/>
          </p:nvPr>
        </p:nvSpPr>
        <p:spPr>
          <a:xfrm>
            <a:off x="639763" y="2387075"/>
            <a:ext cx="2532062" cy="3575576"/>
          </a:xfrm>
          <a:solidFill>
            <a:schemeClr val="tx2">
              <a:alpha val="25000"/>
            </a:schemeClr>
          </a:solidFill>
          <a:effectLst>
            <a:softEdge rad="0"/>
          </a:effectLst>
        </p:spPr>
        <p:txBody>
          <a:bodyPr lIns="91440" tIns="91440" bIns="91440">
            <a:normAutofit/>
          </a:bodyPr>
          <a:lstStyle>
            <a:lvl1pPr>
              <a:buClr>
                <a:schemeClr val="tx2"/>
              </a:buClr>
              <a:defRPr sz="1800">
                <a:solidFill>
                  <a:schemeClr val="tx1"/>
                </a:solidFill>
              </a:defRPr>
            </a:lvl1pPr>
          </a:lstStyle>
          <a:p>
            <a:pPr lvl="0"/>
            <a:r>
              <a:rPr lang="en-US"/>
              <a:t>Edit Master text styles</a:t>
            </a:r>
          </a:p>
        </p:txBody>
      </p:sp>
      <p:sp>
        <p:nvSpPr>
          <p:cNvPr id="10" name="Text Placeholder 4">
            <a:extLst>
              <a:ext uri="{FF2B5EF4-FFF2-40B4-BE49-F238E27FC236}">
                <a16:creationId xmlns:a16="http://schemas.microsoft.com/office/drawing/2014/main" id="{C62B14E9-1821-47AB-BB67-F3F18B77F613}"/>
              </a:ext>
            </a:extLst>
          </p:cNvPr>
          <p:cNvSpPr>
            <a:spLocks noGrp="1"/>
          </p:cNvSpPr>
          <p:nvPr>
            <p:ph type="body" sz="quarter" idx="15"/>
          </p:nvPr>
        </p:nvSpPr>
        <p:spPr>
          <a:xfrm>
            <a:off x="3453448" y="2387075"/>
            <a:ext cx="2532062" cy="3575576"/>
          </a:xfrm>
          <a:solidFill>
            <a:schemeClr val="accent1">
              <a:alpha val="25000"/>
            </a:schemeClr>
          </a:solidFill>
          <a:effectLst>
            <a:softEdge rad="0"/>
          </a:effectLst>
        </p:spPr>
        <p:txBody>
          <a:bodyPr lIns="91440" tIns="91440" bIns="91440">
            <a:normAutofit/>
          </a:bodyPr>
          <a:lstStyle>
            <a:lvl1pPr>
              <a:buClr>
                <a:schemeClr val="accent1"/>
              </a:buClr>
              <a:defRPr sz="1800">
                <a:solidFill>
                  <a:schemeClr val="tx1"/>
                </a:solidFill>
              </a:defRPr>
            </a:lvl1pPr>
          </a:lstStyle>
          <a:p>
            <a:pPr lvl="0"/>
            <a:r>
              <a:rPr lang="en-US"/>
              <a:t>Edit Master text styles</a:t>
            </a:r>
          </a:p>
        </p:txBody>
      </p:sp>
      <p:sp>
        <p:nvSpPr>
          <p:cNvPr id="11" name="Text Placeholder 4">
            <a:extLst>
              <a:ext uri="{FF2B5EF4-FFF2-40B4-BE49-F238E27FC236}">
                <a16:creationId xmlns:a16="http://schemas.microsoft.com/office/drawing/2014/main" id="{3DAAC16B-11B8-4D05-8773-55533377744D}"/>
              </a:ext>
            </a:extLst>
          </p:cNvPr>
          <p:cNvSpPr>
            <a:spLocks noGrp="1"/>
          </p:cNvSpPr>
          <p:nvPr>
            <p:ph type="body" sz="quarter" idx="16"/>
          </p:nvPr>
        </p:nvSpPr>
        <p:spPr>
          <a:xfrm>
            <a:off x="6267133" y="2387075"/>
            <a:ext cx="2532062" cy="3575576"/>
          </a:xfrm>
          <a:solidFill>
            <a:schemeClr val="accent4">
              <a:alpha val="25000"/>
            </a:schemeClr>
          </a:solidFill>
          <a:effectLst>
            <a:softEdge rad="0"/>
          </a:effectLst>
        </p:spPr>
        <p:txBody>
          <a:bodyPr lIns="91440" tIns="91440" bIns="91440">
            <a:normAutofit/>
          </a:bodyPr>
          <a:lstStyle>
            <a:lvl1pPr>
              <a:buClr>
                <a:schemeClr val="accent4"/>
              </a:buClr>
              <a:defRPr sz="1800">
                <a:solidFill>
                  <a:schemeClr val="tx1"/>
                </a:solidFill>
              </a:defRPr>
            </a:lvl1pPr>
          </a:lstStyle>
          <a:p>
            <a:pPr lvl="0"/>
            <a:r>
              <a:rPr lang="en-US"/>
              <a:t>Edit Master text styles</a:t>
            </a:r>
          </a:p>
        </p:txBody>
      </p:sp>
      <p:sp>
        <p:nvSpPr>
          <p:cNvPr id="12" name="Text Placeholder 4">
            <a:extLst>
              <a:ext uri="{FF2B5EF4-FFF2-40B4-BE49-F238E27FC236}">
                <a16:creationId xmlns:a16="http://schemas.microsoft.com/office/drawing/2014/main" id="{4902638C-C016-4905-BA02-01B70A953156}"/>
              </a:ext>
            </a:extLst>
          </p:cNvPr>
          <p:cNvSpPr>
            <a:spLocks noGrp="1"/>
          </p:cNvSpPr>
          <p:nvPr>
            <p:ph type="body" sz="quarter" idx="17"/>
          </p:nvPr>
        </p:nvSpPr>
        <p:spPr>
          <a:xfrm>
            <a:off x="9080818" y="2387075"/>
            <a:ext cx="2532062" cy="3575576"/>
          </a:xfrm>
          <a:solidFill>
            <a:schemeClr val="tx2">
              <a:alpha val="25000"/>
            </a:schemeClr>
          </a:solidFill>
          <a:effectLst>
            <a:softEdge rad="0"/>
          </a:effectLst>
        </p:spPr>
        <p:txBody>
          <a:bodyPr lIns="91440" tIns="91440" bIns="91440">
            <a:normAutofit/>
          </a:bodyPr>
          <a:lstStyle>
            <a:lvl1pPr>
              <a:buClr>
                <a:schemeClr val="accent2"/>
              </a:buClr>
              <a:defRPr sz="1800">
                <a:solidFill>
                  <a:schemeClr val="tx1"/>
                </a:solidFill>
              </a:defRPr>
            </a:lvl1pPr>
          </a:lstStyle>
          <a:p>
            <a:pPr lvl="0"/>
            <a:r>
              <a:rPr lang="en-US"/>
              <a:t>Edit Master text styles</a:t>
            </a:r>
          </a:p>
        </p:txBody>
      </p:sp>
      <p:sp>
        <p:nvSpPr>
          <p:cNvPr id="13" name="Text Placeholder 13">
            <a:extLst>
              <a:ext uri="{FF2B5EF4-FFF2-40B4-BE49-F238E27FC236}">
                <a16:creationId xmlns:a16="http://schemas.microsoft.com/office/drawing/2014/main" id="{03625591-C76C-49B7-AEEB-BF7B478C1DF3}"/>
              </a:ext>
            </a:extLst>
          </p:cNvPr>
          <p:cNvSpPr>
            <a:spLocks noGrp="1"/>
          </p:cNvSpPr>
          <p:nvPr>
            <p:ph type="body" sz="quarter" idx="18" hasCustomPrompt="1"/>
          </p:nvPr>
        </p:nvSpPr>
        <p:spPr>
          <a:xfrm>
            <a:off x="3453342" y="1966913"/>
            <a:ext cx="2532062" cy="420161"/>
          </a:xfrm>
          <a:solidFill>
            <a:schemeClr val="accent1"/>
          </a:solidFill>
        </p:spPr>
        <p:txBody>
          <a:bodyPr lIns="91440" rIns="91440" anchor="ctr">
            <a:noAutofit/>
          </a:bodyPr>
          <a:lstStyle>
            <a:lvl1pPr marL="0" marR="0" indent="0" algn="l" defTabSz="914400" rtl="0" eaLnBrk="1" fontAlgn="auto" latinLnBrk="0" hangingPunct="1">
              <a:lnSpc>
                <a:spcPct val="90000"/>
              </a:lnSpc>
              <a:spcBef>
                <a:spcPts val="0"/>
              </a:spcBef>
              <a:spcAft>
                <a:spcPts val="0"/>
              </a:spcAft>
              <a:buClr>
                <a:schemeClr val="tx1"/>
              </a:buClr>
              <a:buSzTx/>
              <a:buFont typeface="Arial" panose="020B0604020202020204" pitchFamily="34" charset="0"/>
              <a:buNone/>
              <a:tabLst/>
              <a:defRPr sz="2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None/>
              <a:tabLst/>
              <a:defRPr/>
            </a:pPr>
            <a:r>
              <a:rPr lang="en-US" dirty="0"/>
              <a:t>Heading</a:t>
            </a:r>
          </a:p>
        </p:txBody>
      </p:sp>
      <p:sp>
        <p:nvSpPr>
          <p:cNvPr id="14" name="Text Placeholder 13">
            <a:extLst>
              <a:ext uri="{FF2B5EF4-FFF2-40B4-BE49-F238E27FC236}">
                <a16:creationId xmlns:a16="http://schemas.microsoft.com/office/drawing/2014/main" id="{E13AC717-51F7-4A1A-AA79-43D25DA6C874}"/>
              </a:ext>
            </a:extLst>
          </p:cNvPr>
          <p:cNvSpPr>
            <a:spLocks noGrp="1"/>
          </p:cNvSpPr>
          <p:nvPr>
            <p:ph type="body" sz="quarter" idx="19" hasCustomPrompt="1"/>
          </p:nvPr>
        </p:nvSpPr>
        <p:spPr>
          <a:xfrm>
            <a:off x="6266921" y="1966913"/>
            <a:ext cx="2532062" cy="420161"/>
          </a:xfrm>
          <a:solidFill>
            <a:schemeClr val="accent4"/>
          </a:solidFill>
        </p:spPr>
        <p:txBody>
          <a:bodyPr lIns="91440" rIns="91440" anchor="ctr">
            <a:noAutofit/>
          </a:bodyPr>
          <a:lstStyle>
            <a:lvl1pPr marL="0" marR="0" indent="0" algn="l" defTabSz="914400" rtl="0" eaLnBrk="1" fontAlgn="auto" latinLnBrk="0" hangingPunct="1">
              <a:lnSpc>
                <a:spcPct val="90000"/>
              </a:lnSpc>
              <a:spcBef>
                <a:spcPts val="0"/>
              </a:spcBef>
              <a:spcAft>
                <a:spcPts val="0"/>
              </a:spcAft>
              <a:buClr>
                <a:schemeClr val="tx1"/>
              </a:buClr>
              <a:buSzTx/>
              <a:buFont typeface="Arial" panose="020B0604020202020204" pitchFamily="34" charset="0"/>
              <a:buNone/>
              <a:tabLst/>
              <a:defRPr sz="2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None/>
              <a:tabLst/>
              <a:defRPr/>
            </a:pPr>
            <a:r>
              <a:rPr lang="en-US" dirty="0"/>
              <a:t>Heading</a:t>
            </a:r>
          </a:p>
        </p:txBody>
      </p:sp>
      <p:sp>
        <p:nvSpPr>
          <p:cNvPr id="15" name="Text Placeholder 13">
            <a:extLst>
              <a:ext uri="{FF2B5EF4-FFF2-40B4-BE49-F238E27FC236}">
                <a16:creationId xmlns:a16="http://schemas.microsoft.com/office/drawing/2014/main" id="{6E71351C-7176-4EDC-B22C-073EA53D97F7}"/>
              </a:ext>
            </a:extLst>
          </p:cNvPr>
          <p:cNvSpPr>
            <a:spLocks noGrp="1"/>
          </p:cNvSpPr>
          <p:nvPr>
            <p:ph type="body" sz="quarter" idx="20" hasCustomPrompt="1"/>
          </p:nvPr>
        </p:nvSpPr>
        <p:spPr>
          <a:xfrm>
            <a:off x="9080501" y="1966913"/>
            <a:ext cx="2532062" cy="420161"/>
          </a:xfrm>
          <a:solidFill>
            <a:schemeClr val="accent2"/>
          </a:solidFill>
        </p:spPr>
        <p:txBody>
          <a:bodyPr lIns="91440" rIns="91440" anchor="ctr">
            <a:noAutofit/>
          </a:bodyPr>
          <a:lstStyle>
            <a:lvl1pPr marL="0" marR="0" indent="0" algn="l" defTabSz="914400" rtl="0" eaLnBrk="1" fontAlgn="auto" latinLnBrk="0" hangingPunct="1">
              <a:lnSpc>
                <a:spcPct val="90000"/>
              </a:lnSpc>
              <a:spcBef>
                <a:spcPts val="0"/>
              </a:spcBef>
              <a:spcAft>
                <a:spcPts val="0"/>
              </a:spcAft>
              <a:buClr>
                <a:schemeClr val="tx1"/>
              </a:buClr>
              <a:buSzTx/>
              <a:buFont typeface="Arial" panose="020B0604020202020204" pitchFamily="34" charset="0"/>
              <a:buNone/>
              <a:tabLst/>
              <a:defRPr sz="2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None/>
              <a:tabLst/>
              <a:defRPr/>
            </a:pPr>
            <a:r>
              <a:rPr lang="en-US" dirty="0"/>
              <a:t>Heading</a:t>
            </a:r>
          </a:p>
        </p:txBody>
      </p:sp>
      <p:sp>
        <p:nvSpPr>
          <p:cNvPr id="16" name="Slide Number Placeholder 4">
            <a:extLst>
              <a:ext uri="{FF2B5EF4-FFF2-40B4-BE49-F238E27FC236}">
                <a16:creationId xmlns:a16="http://schemas.microsoft.com/office/drawing/2014/main" id="{79916503-B974-4C1E-BDE2-44DA1408F8E5}"/>
              </a:ext>
            </a:extLst>
          </p:cNvPr>
          <p:cNvSpPr txBox="1">
            <a:spLocks/>
          </p:cNvSpPr>
          <p:nvPr userDrawn="1"/>
        </p:nvSpPr>
        <p:spPr>
          <a:xfrm>
            <a:off x="11734800" y="6172200"/>
            <a:ext cx="457200" cy="685800"/>
          </a:xfrm>
          <a:prstGeom prst="rect">
            <a:avLst/>
          </a:prstGeom>
          <a:solidFill>
            <a:schemeClr val="tx2"/>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832269-8BA7-4E11-8691-8A5EFD9CD830}" type="slidenum">
              <a:rPr lang="en-US" smtClean="0"/>
              <a:pPr/>
              <a:t>‹#›</a:t>
            </a:fld>
            <a:endParaRPr lang="en-US" dirty="0"/>
          </a:p>
        </p:txBody>
      </p:sp>
    </p:spTree>
    <p:extLst>
      <p:ext uri="{BB962C8B-B14F-4D97-AF65-F5344CB8AC3E}">
        <p14:creationId xmlns:p14="http://schemas.microsoft.com/office/powerpoint/2010/main" val="25328742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ark Blue - 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F6565-4405-4030-955B-DC55FE3CEC8F}"/>
              </a:ext>
            </a:extLst>
          </p:cNvPr>
          <p:cNvSpPr>
            <a:spLocks noGrp="1"/>
          </p:cNvSpPr>
          <p:nvPr>
            <p:ph type="title"/>
          </p:nvPr>
        </p:nvSpPr>
        <p:spPr>
          <a:xfrm>
            <a:off x="640080" y="365125"/>
            <a:ext cx="10972800" cy="1143000"/>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3EAA991-1835-4C21-8D54-B0763FFF774A}"/>
              </a:ext>
            </a:extLst>
          </p:cNvPr>
          <p:cNvSpPr>
            <a:spLocks noGrp="1"/>
          </p:cNvSpPr>
          <p:nvPr>
            <p:ph sz="half" idx="1"/>
          </p:nvPr>
        </p:nvSpPr>
        <p:spPr>
          <a:xfrm>
            <a:off x="640080" y="1737360"/>
            <a:ext cx="5212080" cy="438912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45FFFA3-074C-4D49-95D7-464C34CCD0D8}"/>
              </a:ext>
            </a:extLst>
          </p:cNvPr>
          <p:cNvSpPr>
            <a:spLocks noGrp="1"/>
          </p:cNvSpPr>
          <p:nvPr>
            <p:ph sz="half" idx="2"/>
          </p:nvPr>
        </p:nvSpPr>
        <p:spPr>
          <a:xfrm>
            <a:off x="6400800" y="1737360"/>
            <a:ext cx="5212080" cy="438912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1B583366-4955-4E0D-9C30-A92D7FCC21D0}"/>
              </a:ext>
            </a:extLst>
          </p:cNvPr>
          <p:cNvSpPr/>
          <p:nvPr userDrawn="1"/>
        </p:nvSpPr>
        <p:spPr>
          <a:xfrm>
            <a:off x="0" y="365760"/>
            <a:ext cx="457200" cy="1143000"/>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Slide Number Placeholder 4">
            <a:extLst>
              <a:ext uri="{FF2B5EF4-FFF2-40B4-BE49-F238E27FC236}">
                <a16:creationId xmlns:a16="http://schemas.microsoft.com/office/drawing/2014/main" id="{9370842A-DD04-45E8-B18F-9C14AF91B41B}"/>
              </a:ext>
            </a:extLst>
          </p:cNvPr>
          <p:cNvSpPr txBox="1">
            <a:spLocks/>
          </p:cNvSpPr>
          <p:nvPr userDrawn="1"/>
        </p:nvSpPr>
        <p:spPr>
          <a:xfrm>
            <a:off x="11734800" y="6172200"/>
            <a:ext cx="457200" cy="685800"/>
          </a:xfrm>
          <a:prstGeom prst="rect">
            <a:avLst/>
          </a:prstGeom>
          <a:solidFill>
            <a:schemeClr val="tx2">
              <a:lumMod val="75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832269-8BA7-4E11-8691-8A5EFD9CD830}" type="slidenum">
              <a:rPr lang="en-US" smtClean="0"/>
              <a:pPr/>
              <a:t>‹#›</a:t>
            </a:fld>
            <a:endParaRPr lang="en-US" dirty="0"/>
          </a:p>
        </p:txBody>
      </p:sp>
    </p:spTree>
    <p:extLst>
      <p:ext uri="{BB962C8B-B14F-4D97-AF65-F5344CB8AC3E}">
        <p14:creationId xmlns:p14="http://schemas.microsoft.com/office/powerpoint/2010/main" val="493863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3D10D-0911-41E7-92CE-E808287448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C4E7F6-A19E-43A2-B273-7C2B67ADB3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ABAC0B4-95E3-48FF-AC6A-1CE35188E7E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C8B12E-44C2-4005-B98D-C08931C237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5C95D93-82F0-4973-992E-081073449F5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05CD2E-5C38-4ABB-945B-B6527A43CC4E}"/>
              </a:ext>
            </a:extLst>
          </p:cNvPr>
          <p:cNvSpPr>
            <a:spLocks noGrp="1"/>
          </p:cNvSpPr>
          <p:nvPr>
            <p:ph type="dt" sz="half" idx="10"/>
          </p:nvPr>
        </p:nvSpPr>
        <p:spPr>
          <a:xfrm>
            <a:off x="838200" y="6356350"/>
            <a:ext cx="2743200" cy="365125"/>
          </a:xfrm>
          <a:prstGeom prst="rect">
            <a:avLst/>
          </a:prstGeom>
        </p:spPr>
        <p:txBody>
          <a:bodyPr/>
          <a:lstStyle/>
          <a:p>
            <a:fld id="{38EFC3D3-035A-491D-B04C-6FC2741CB333}" type="datetimeFigureOut">
              <a:rPr lang="en-US" smtClean="0"/>
              <a:t>1/27/2021</a:t>
            </a:fld>
            <a:endParaRPr lang="en-US"/>
          </a:p>
        </p:txBody>
      </p:sp>
      <p:sp>
        <p:nvSpPr>
          <p:cNvPr id="8" name="Footer Placeholder 7">
            <a:extLst>
              <a:ext uri="{FF2B5EF4-FFF2-40B4-BE49-F238E27FC236}">
                <a16:creationId xmlns:a16="http://schemas.microsoft.com/office/drawing/2014/main" id="{88420E55-6CA3-42D7-A33D-4EDCEF8E20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18E401C-90D6-4B49-B0EA-F7D1B7458A2E}"/>
              </a:ext>
            </a:extLst>
          </p:cNvPr>
          <p:cNvSpPr>
            <a:spLocks noGrp="1"/>
          </p:cNvSpPr>
          <p:nvPr>
            <p:ph type="sldNum" sz="quarter" idx="12"/>
          </p:nvPr>
        </p:nvSpPr>
        <p:spPr/>
        <p:txBody>
          <a:bodyPr/>
          <a:lstStyle/>
          <a:p>
            <a:fld id="{FB2A8727-D92F-4CA1-86D7-0E7DBC1A4884}" type="slidenum">
              <a:rPr lang="en-US" smtClean="0"/>
              <a:t>‹#›</a:t>
            </a:fld>
            <a:endParaRPr lang="en-US"/>
          </a:p>
        </p:txBody>
      </p:sp>
      <p:sp>
        <p:nvSpPr>
          <p:cNvPr id="10" name="Slide Number Placeholder 4">
            <a:extLst>
              <a:ext uri="{FF2B5EF4-FFF2-40B4-BE49-F238E27FC236}">
                <a16:creationId xmlns:a16="http://schemas.microsoft.com/office/drawing/2014/main" id="{375C12F8-933C-4552-B53E-2602AD6C0FF1}"/>
              </a:ext>
            </a:extLst>
          </p:cNvPr>
          <p:cNvSpPr txBox="1">
            <a:spLocks/>
          </p:cNvSpPr>
          <p:nvPr userDrawn="1"/>
        </p:nvSpPr>
        <p:spPr>
          <a:xfrm>
            <a:off x="11734800" y="6172200"/>
            <a:ext cx="457200" cy="685800"/>
          </a:xfrm>
          <a:prstGeom prst="rect">
            <a:avLst/>
          </a:prstGeom>
          <a:solidFill>
            <a:schemeClr val="tx2">
              <a:lumMod val="75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832269-8BA7-4E11-8691-8A5EFD9CD830}" type="slidenum">
              <a:rPr lang="en-US" smtClean="0"/>
              <a:pPr/>
              <a:t>‹#›</a:t>
            </a:fld>
            <a:endParaRPr lang="en-US" dirty="0"/>
          </a:p>
        </p:txBody>
      </p:sp>
      <p:pic>
        <p:nvPicPr>
          <p:cNvPr id="11" name="Picture 10">
            <a:extLst>
              <a:ext uri="{FF2B5EF4-FFF2-40B4-BE49-F238E27FC236}">
                <a16:creationId xmlns:a16="http://schemas.microsoft.com/office/drawing/2014/main" id="{7414CC87-59D0-4E90-959D-2D6B5766A4F2}"/>
              </a:ext>
            </a:extLst>
          </p:cNvPr>
          <p:cNvPicPr>
            <a:picLocks noChangeAspect="1"/>
          </p:cNvPicPr>
          <p:nvPr userDrawn="1"/>
        </p:nvPicPr>
        <p:blipFill>
          <a:blip r:embed="rId2"/>
          <a:stretch>
            <a:fillRect/>
          </a:stretch>
        </p:blipFill>
        <p:spPr>
          <a:xfrm>
            <a:off x="379372" y="450071"/>
            <a:ext cx="457240" cy="1146147"/>
          </a:xfrm>
          <a:prstGeom prst="rect">
            <a:avLst/>
          </a:prstGeom>
        </p:spPr>
      </p:pic>
    </p:spTree>
    <p:extLst>
      <p:ext uri="{BB962C8B-B14F-4D97-AF65-F5344CB8AC3E}">
        <p14:creationId xmlns:p14="http://schemas.microsoft.com/office/powerpoint/2010/main" val="281161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ark Blue - 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30743-4161-4C33-8421-F92688D0A517}"/>
              </a:ext>
            </a:extLst>
          </p:cNvPr>
          <p:cNvSpPr>
            <a:spLocks noGrp="1"/>
          </p:cNvSpPr>
          <p:nvPr>
            <p:ph type="title" hasCustomPrompt="1"/>
          </p:nvPr>
        </p:nvSpPr>
        <p:spPr>
          <a:xfrm>
            <a:off x="640080" y="3657600"/>
            <a:ext cx="10972800" cy="1828800"/>
          </a:xfrm>
        </p:spPr>
        <p:txBody>
          <a:bodyPr>
            <a:normAutofit/>
          </a:bodyPr>
          <a:lstStyle>
            <a:lvl1pPr>
              <a:defRPr sz="4000">
                <a:latin typeface="+mj-lt"/>
                <a:cs typeface="Browallia New" panose="020B0502040204020203" pitchFamily="34" charset="-34"/>
              </a:defRPr>
            </a:lvl1pPr>
          </a:lstStyle>
          <a:p>
            <a:r>
              <a:rPr lang="en-US" dirty="0"/>
              <a:t>Section Slide</a:t>
            </a:r>
          </a:p>
        </p:txBody>
      </p:sp>
      <p:sp>
        <p:nvSpPr>
          <p:cNvPr id="5" name="Slide Number Placeholder 4">
            <a:extLst>
              <a:ext uri="{FF2B5EF4-FFF2-40B4-BE49-F238E27FC236}">
                <a16:creationId xmlns:a16="http://schemas.microsoft.com/office/drawing/2014/main" id="{6A7B9E38-73B2-4567-AF99-BA567D5BEF5E}"/>
              </a:ext>
            </a:extLst>
          </p:cNvPr>
          <p:cNvSpPr>
            <a:spLocks noGrp="1"/>
          </p:cNvSpPr>
          <p:nvPr>
            <p:ph type="sldNum" sz="quarter" idx="12"/>
          </p:nvPr>
        </p:nvSpPr>
        <p:spPr>
          <a:xfrm>
            <a:off x="11734800" y="6172200"/>
            <a:ext cx="457200" cy="685800"/>
          </a:xfrm>
          <a:solidFill>
            <a:schemeClr val="tx2"/>
          </a:solidFill>
        </p:spPr>
        <p:txBody>
          <a:bodyPr/>
          <a:lstStyle>
            <a:lvl1pPr>
              <a:defRPr>
                <a:solidFill>
                  <a:schemeClr val="bg1"/>
                </a:solidFill>
              </a:defRPr>
            </a:lvl1pPr>
          </a:lstStyle>
          <a:p>
            <a:fld id="{D6832269-8BA7-4E11-8691-8A5EFD9CD830}" type="slidenum">
              <a:rPr lang="en-US" smtClean="0"/>
              <a:pPr/>
              <a:t>‹#›</a:t>
            </a:fld>
            <a:endParaRPr lang="en-US" dirty="0"/>
          </a:p>
        </p:txBody>
      </p:sp>
      <p:sp>
        <p:nvSpPr>
          <p:cNvPr id="6" name="Rectangle 5">
            <a:extLst>
              <a:ext uri="{FF2B5EF4-FFF2-40B4-BE49-F238E27FC236}">
                <a16:creationId xmlns:a16="http://schemas.microsoft.com/office/drawing/2014/main" id="{621FD36D-5F8B-46B0-8F5B-D3602F11E5E8}"/>
              </a:ext>
            </a:extLst>
          </p:cNvPr>
          <p:cNvSpPr/>
          <p:nvPr userDrawn="1"/>
        </p:nvSpPr>
        <p:spPr>
          <a:xfrm>
            <a:off x="0" y="3657600"/>
            <a:ext cx="457200" cy="1828800"/>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29813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Dark Blue -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A71C52D-C3E1-4354-88D6-017EB8E6FF71}"/>
              </a:ext>
            </a:extLst>
          </p:cNvPr>
          <p:cNvSpPr txBox="1">
            <a:spLocks/>
          </p:cNvSpPr>
          <p:nvPr userDrawn="1"/>
        </p:nvSpPr>
        <p:spPr>
          <a:xfrm>
            <a:off x="11734800" y="6172200"/>
            <a:ext cx="457200" cy="685800"/>
          </a:xfrm>
          <a:prstGeom prst="rect">
            <a:avLst/>
          </a:prstGeom>
          <a:solidFill>
            <a:schemeClr val="tx2"/>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832269-8BA7-4E11-8691-8A5EFD9CD830}" type="slidenum">
              <a:rPr lang="en-US" smtClean="0"/>
              <a:pPr/>
              <a:t>‹#›</a:t>
            </a:fld>
            <a:endParaRPr lang="en-US" dirty="0"/>
          </a:p>
        </p:txBody>
      </p:sp>
    </p:spTree>
    <p:extLst>
      <p:ext uri="{BB962C8B-B14F-4D97-AF65-F5344CB8AC3E}">
        <p14:creationId xmlns:p14="http://schemas.microsoft.com/office/powerpoint/2010/main" val="755689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Orange -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F6F0-27B9-412D-87E5-61902EABF43A}"/>
              </a:ext>
            </a:extLst>
          </p:cNvPr>
          <p:cNvSpPr>
            <a:spLocks noGrp="1"/>
          </p:cNvSpPr>
          <p:nvPr>
            <p:ph type="title"/>
          </p:nvPr>
        </p:nvSpPr>
        <p:spPr>
          <a:xfrm>
            <a:off x="640080" y="365125"/>
            <a:ext cx="10972800" cy="1143000"/>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589406-E3FA-4FE7-A2C7-7C1BD5D66431}"/>
              </a:ext>
            </a:extLst>
          </p:cNvPr>
          <p:cNvSpPr>
            <a:spLocks noGrp="1"/>
          </p:cNvSpPr>
          <p:nvPr>
            <p:ph idx="1"/>
          </p:nvPr>
        </p:nvSpPr>
        <p:spPr>
          <a:xfrm>
            <a:off x="640080" y="1737360"/>
            <a:ext cx="10972800" cy="4389120"/>
          </a:xfrm>
        </p:spPr>
        <p:txBody>
          <a:bodyPr/>
          <a:lstStyle>
            <a:lvl1pPr>
              <a:buClr>
                <a:schemeClr val="accent2"/>
              </a:buClr>
              <a:defRPr>
                <a:latin typeface="+mj-lt"/>
              </a:defRPr>
            </a:lvl1pPr>
            <a:lvl2pPr>
              <a:buClr>
                <a:schemeClr val="accent1"/>
              </a:buClr>
              <a:defRPr>
                <a:latin typeface="+mj-lt"/>
              </a:defRPr>
            </a:lvl2pPr>
            <a:lvl3pPr>
              <a:buClr>
                <a:schemeClr val="accent4"/>
              </a:buClr>
              <a:defRPr>
                <a:latin typeface="+mj-lt"/>
              </a:defRPr>
            </a:lvl3pPr>
            <a:lvl4pPr>
              <a:buClr>
                <a:schemeClr val="tx1">
                  <a:lumMod val="75000"/>
                  <a:lumOff val="25000"/>
                </a:schemeClr>
              </a:buClr>
              <a:defRPr>
                <a:latin typeface="+mj-lt"/>
              </a:defRPr>
            </a:lvl4pPr>
            <a:lvl5pPr>
              <a:buClr>
                <a:schemeClr val="tx1">
                  <a:lumMod val="75000"/>
                  <a:lumOff val="25000"/>
                </a:schemeClr>
              </a:buCl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1FD8F370-4FD5-4387-8EBC-AB65E49E4777}"/>
              </a:ext>
            </a:extLst>
          </p:cNvPr>
          <p:cNvSpPr/>
          <p:nvPr userDrawn="1"/>
        </p:nvSpPr>
        <p:spPr>
          <a:xfrm>
            <a:off x="0" y="365760"/>
            <a:ext cx="457200" cy="1143000"/>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Slide Number Placeholder 4">
            <a:extLst>
              <a:ext uri="{FF2B5EF4-FFF2-40B4-BE49-F238E27FC236}">
                <a16:creationId xmlns:a16="http://schemas.microsoft.com/office/drawing/2014/main" id="{20178678-EF38-430F-BF89-60725B41B0DB}"/>
              </a:ext>
            </a:extLst>
          </p:cNvPr>
          <p:cNvSpPr txBox="1">
            <a:spLocks/>
          </p:cNvSpPr>
          <p:nvPr userDrawn="1"/>
        </p:nvSpPr>
        <p:spPr>
          <a:xfrm>
            <a:off x="11734800" y="6172200"/>
            <a:ext cx="457200" cy="685800"/>
          </a:xfrm>
          <a:prstGeom prst="rect">
            <a:avLst/>
          </a:prstGeom>
          <a:solidFill>
            <a:schemeClr val="accent4"/>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832269-8BA7-4E11-8691-8A5EFD9CD830}" type="slidenum">
              <a:rPr lang="en-US" smtClean="0"/>
              <a:pPr/>
              <a:t>‹#›</a:t>
            </a:fld>
            <a:endParaRPr lang="en-US" dirty="0"/>
          </a:p>
        </p:txBody>
      </p:sp>
    </p:spTree>
    <p:extLst>
      <p:ext uri="{BB962C8B-B14F-4D97-AF65-F5344CB8AC3E}">
        <p14:creationId xmlns:p14="http://schemas.microsoft.com/office/powerpoint/2010/main" val="1384461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range - Title, Section 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D930C5-BD93-487B-A3AC-92977492A5AA}"/>
              </a:ext>
            </a:extLst>
          </p:cNvPr>
          <p:cNvSpPr>
            <a:spLocks noGrp="1"/>
          </p:cNvSpPr>
          <p:nvPr>
            <p:ph idx="1"/>
          </p:nvPr>
        </p:nvSpPr>
        <p:spPr>
          <a:xfrm>
            <a:off x="640080" y="1825625"/>
            <a:ext cx="10972800" cy="4136793"/>
          </a:xfrm>
        </p:spPr>
        <p:txBody>
          <a:bodyPr/>
          <a:lstStyle>
            <a:lvl1pPr marL="228600" indent="-228600">
              <a:buClr>
                <a:schemeClr val="accent2"/>
              </a:buClr>
              <a:buFont typeface="Arial" panose="020B0604020202020204" pitchFamily="34" charset="0"/>
              <a:buChar char="•"/>
              <a:defRPr>
                <a:solidFill>
                  <a:schemeClr val="tx1"/>
                </a:solidFill>
                <a:latin typeface="+mj-lt"/>
              </a:defRPr>
            </a:lvl1pPr>
            <a:lvl2pPr marL="685800" indent="-228600">
              <a:buClr>
                <a:schemeClr val="accent1"/>
              </a:buClr>
              <a:buFont typeface="Arial" panose="020B0604020202020204" pitchFamily="34" charset="0"/>
              <a:buChar char="•"/>
              <a:defRPr>
                <a:solidFill>
                  <a:schemeClr val="tx1"/>
                </a:solidFill>
                <a:latin typeface="+mj-lt"/>
              </a:defRPr>
            </a:lvl2pPr>
            <a:lvl3pPr marL="1143000" indent="-228600">
              <a:buClr>
                <a:schemeClr val="accent4"/>
              </a:buClr>
              <a:buFont typeface="Arial" panose="020B0604020202020204" pitchFamily="34" charset="0"/>
              <a:buChar char="•"/>
              <a:defRPr>
                <a:solidFill>
                  <a:schemeClr val="tx1"/>
                </a:solidFill>
                <a:latin typeface="+mj-lt"/>
              </a:defRPr>
            </a:lvl3pPr>
            <a:lvl4pPr marL="1600200" indent="-228600">
              <a:buClr>
                <a:schemeClr val="tx1">
                  <a:lumMod val="75000"/>
                  <a:lumOff val="25000"/>
                </a:schemeClr>
              </a:buClr>
              <a:buFont typeface="Arial" panose="020B0604020202020204" pitchFamily="34" charset="0"/>
              <a:buChar char="•"/>
              <a:defRPr>
                <a:solidFill>
                  <a:schemeClr val="tx1"/>
                </a:solidFill>
                <a:latin typeface="+mj-lt"/>
              </a:defRPr>
            </a:lvl4pPr>
            <a:lvl5pPr marL="2057400" indent="-228600">
              <a:buClr>
                <a:schemeClr val="tx1">
                  <a:lumMod val="75000"/>
                  <a:lumOff val="25000"/>
                </a:schemeClr>
              </a:buClr>
              <a:buFont typeface="Arial" panose="020B0604020202020204" pitchFamily="34" charset="0"/>
              <a:buChar char="•"/>
              <a:defRPr>
                <a:solidFill>
                  <a:schemeClr val="tx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a:extLst>
              <a:ext uri="{FF2B5EF4-FFF2-40B4-BE49-F238E27FC236}">
                <a16:creationId xmlns:a16="http://schemas.microsoft.com/office/drawing/2014/main" id="{3BD3C9CF-963C-4E65-8E51-D2E54330159A}"/>
              </a:ext>
            </a:extLst>
          </p:cNvPr>
          <p:cNvSpPr/>
          <p:nvPr userDrawn="1"/>
        </p:nvSpPr>
        <p:spPr>
          <a:xfrm>
            <a:off x="0" y="365760"/>
            <a:ext cx="457200" cy="1143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 name="Title 14">
            <a:extLst>
              <a:ext uri="{FF2B5EF4-FFF2-40B4-BE49-F238E27FC236}">
                <a16:creationId xmlns:a16="http://schemas.microsoft.com/office/drawing/2014/main" id="{B92D815F-E485-422F-B6EB-873B42BC91B5}"/>
              </a:ext>
            </a:extLst>
          </p:cNvPr>
          <p:cNvSpPr>
            <a:spLocks noGrp="1"/>
          </p:cNvSpPr>
          <p:nvPr>
            <p:ph type="title"/>
          </p:nvPr>
        </p:nvSpPr>
        <p:spPr>
          <a:xfrm>
            <a:off x="640080" y="365760"/>
            <a:ext cx="10972800" cy="685800"/>
          </a:xfrm>
        </p:spPr>
        <p:txBody>
          <a:bodyPr bIns="0" anchor="ctr" anchorCtr="0">
            <a:normAutofit/>
          </a:bodyPr>
          <a:lstStyle>
            <a:lvl1pPr>
              <a:defRPr sz="4000"/>
            </a:lvl1pPr>
          </a:lstStyle>
          <a:p>
            <a:r>
              <a:rPr lang="en-US"/>
              <a:t>Click to edit Master title style</a:t>
            </a:r>
            <a:endParaRPr lang="en-US" dirty="0"/>
          </a:p>
        </p:txBody>
      </p:sp>
      <p:sp>
        <p:nvSpPr>
          <p:cNvPr id="21" name="Text Placeholder 2">
            <a:extLst>
              <a:ext uri="{FF2B5EF4-FFF2-40B4-BE49-F238E27FC236}">
                <a16:creationId xmlns:a16="http://schemas.microsoft.com/office/drawing/2014/main" id="{29E5B458-9426-4737-A4F7-6002434F4522}"/>
              </a:ext>
            </a:extLst>
          </p:cNvPr>
          <p:cNvSpPr>
            <a:spLocks noGrp="1"/>
          </p:cNvSpPr>
          <p:nvPr>
            <p:ph type="body" sz="quarter" idx="11" hasCustomPrompt="1"/>
          </p:nvPr>
        </p:nvSpPr>
        <p:spPr>
          <a:xfrm>
            <a:off x="640080" y="1064895"/>
            <a:ext cx="10972800" cy="457200"/>
          </a:xfrm>
        </p:spPr>
        <p:txBody>
          <a:bodyPr anchor="b">
            <a:normAutofit/>
          </a:bodyPr>
          <a:lstStyle>
            <a:lvl1pPr marL="0" indent="0">
              <a:buNone/>
              <a:defRPr sz="2000">
                <a:solidFill>
                  <a:schemeClr val="tx1"/>
                </a:solidFill>
                <a:latin typeface="+mj-lt"/>
              </a:defRPr>
            </a:lvl1pPr>
          </a:lstStyle>
          <a:p>
            <a:pPr lvl="0"/>
            <a:r>
              <a:rPr lang="en-US" dirty="0"/>
              <a:t>Section Title</a:t>
            </a:r>
          </a:p>
        </p:txBody>
      </p:sp>
      <p:sp>
        <p:nvSpPr>
          <p:cNvPr id="8" name="Slide Number Placeholder 4">
            <a:extLst>
              <a:ext uri="{FF2B5EF4-FFF2-40B4-BE49-F238E27FC236}">
                <a16:creationId xmlns:a16="http://schemas.microsoft.com/office/drawing/2014/main" id="{7890F26A-18AF-4D7D-8094-1A5E7A5775C5}"/>
              </a:ext>
            </a:extLst>
          </p:cNvPr>
          <p:cNvSpPr txBox="1">
            <a:spLocks/>
          </p:cNvSpPr>
          <p:nvPr userDrawn="1"/>
        </p:nvSpPr>
        <p:spPr>
          <a:xfrm>
            <a:off x="11734800" y="6172200"/>
            <a:ext cx="457200" cy="685800"/>
          </a:xfrm>
          <a:prstGeom prst="rect">
            <a:avLst/>
          </a:prstGeom>
          <a:solidFill>
            <a:schemeClr val="accent4"/>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832269-8BA7-4E11-8691-8A5EFD9CD830}" type="slidenum">
              <a:rPr lang="en-US" smtClean="0"/>
              <a:pPr/>
              <a:t>‹#›</a:t>
            </a:fld>
            <a:endParaRPr lang="en-US" dirty="0"/>
          </a:p>
        </p:txBody>
      </p:sp>
    </p:spTree>
    <p:extLst>
      <p:ext uri="{BB962C8B-B14F-4D97-AF65-F5344CB8AC3E}">
        <p14:creationId xmlns:p14="http://schemas.microsoft.com/office/powerpoint/2010/main" val="12477809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Orange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30743-4161-4C33-8421-F92688D0A517}"/>
              </a:ext>
            </a:extLst>
          </p:cNvPr>
          <p:cNvSpPr>
            <a:spLocks noGrp="1"/>
          </p:cNvSpPr>
          <p:nvPr>
            <p:ph type="title"/>
          </p:nvPr>
        </p:nvSpPr>
        <p:spPr>
          <a:xfrm>
            <a:off x="640080" y="365125"/>
            <a:ext cx="10972800" cy="1143000"/>
          </a:xfrm>
        </p:spPr>
        <p:txBody>
          <a:bodyPr>
            <a:normAutofit/>
          </a:bodyPr>
          <a:lstStyle>
            <a:lvl1pPr>
              <a:defRPr sz="4000">
                <a:latin typeface="+mj-lt"/>
                <a:cs typeface="Browallia New" panose="020B0502040204020203" pitchFamily="34" charset="-34"/>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6A7B9E38-73B2-4567-AF99-BA567D5BEF5E}"/>
              </a:ext>
            </a:extLst>
          </p:cNvPr>
          <p:cNvSpPr>
            <a:spLocks noGrp="1"/>
          </p:cNvSpPr>
          <p:nvPr>
            <p:ph type="sldNum" sz="quarter" idx="12"/>
          </p:nvPr>
        </p:nvSpPr>
        <p:spPr>
          <a:xfrm>
            <a:off x="11734800" y="6172200"/>
            <a:ext cx="457200" cy="685800"/>
          </a:xfrm>
          <a:solidFill>
            <a:schemeClr val="accent4"/>
          </a:solidFill>
        </p:spPr>
        <p:txBody>
          <a:bodyPr/>
          <a:lstStyle>
            <a:lvl1pPr>
              <a:defRPr>
                <a:solidFill>
                  <a:schemeClr val="bg1"/>
                </a:solidFill>
              </a:defRPr>
            </a:lvl1pPr>
          </a:lstStyle>
          <a:p>
            <a:fld id="{D6832269-8BA7-4E11-8691-8A5EFD9CD830}" type="slidenum">
              <a:rPr lang="en-US" smtClean="0"/>
              <a:pPr/>
              <a:t>‹#›</a:t>
            </a:fld>
            <a:endParaRPr lang="en-US" dirty="0"/>
          </a:p>
        </p:txBody>
      </p:sp>
      <p:sp>
        <p:nvSpPr>
          <p:cNvPr id="6" name="Rectangle 5">
            <a:extLst>
              <a:ext uri="{FF2B5EF4-FFF2-40B4-BE49-F238E27FC236}">
                <a16:creationId xmlns:a16="http://schemas.microsoft.com/office/drawing/2014/main" id="{621FD36D-5F8B-46B0-8F5B-D3602F11E5E8}"/>
              </a:ext>
            </a:extLst>
          </p:cNvPr>
          <p:cNvSpPr/>
          <p:nvPr userDrawn="1"/>
        </p:nvSpPr>
        <p:spPr>
          <a:xfrm>
            <a:off x="0" y="365125"/>
            <a:ext cx="457200" cy="1143000"/>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56953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range - Title and Categor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30743-4161-4C33-8421-F92688D0A517}"/>
              </a:ext>
            </a:extLst>
          </p:cNvPr>
          <p:cNvSpPr>
            <a:spLocks noGrp="1"/>
          </p:cNvSpPr>
          <p:nvPr>
            <p:ph type="title"/>
          </p:nvPr>
        </p:nvSpPr>
        <p:spPr>
          <a:xfrm>
            <a:off x="640080" y="365125"/>
            <a:ext cx="10972800" cy="1143000"/>
          </a:xfrm>
        </p:spPr>
        <p:txBody>
          <a:bodyPr>
            <a:normAutofit/>
          </a:bodyPr>
          <a:lstStyle>
            <a:lvl1pPr>
              <a:defRPr sz="4000"/>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621FD36D-5F8B-46B0-8F5B-D3602F11E5E8}"/>
              </a:ext>
            </a:extLst>
          </p:cNvPr>
          <p:cNvSpPr/>
          <p:nvPr userDrawn="1"/>
        </p:nvSpPr>
        <p:spPr>
          <a:xfrm>
            <a:off x="0" y="365760"/>
            <a:ext cx="457200" cy="1143000"/>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 Placeholder 13">
            <a:extLst>
              <a:ext uri="{FF2B5EF4-FFF2-40B4-BE49-F238E27FC236}">
                <a16:creationId xmlns:a16="http://schemas.microsoft.com/office/drawing/2014/main" id="{197E562A-F930-452F-ADCA-161C2605C0D1}"/>
              </a:ext>
            </a:extLst>
          </p:cNvPr>
          <p:cNvSpPr>
            <a:spLocks noGrp="1"/>
          </p:cNvSpPr>
          <p:nvPr>
            <p:ph type="body" sz="quarter" idx="13" hasCustomPrompt="1"/>
          </p:nvPr>
        </p:nvSpPr>
        <p:spPr>
          <a:xfrm>
            <a:off x="639763" y="1966913"/>
            <a:ext cx="2532062" cy="420161"/>
          </a:xfrm>
          <a:solidFill>
            <a:schemeClr val="accent4"/>
          </a:solidFill>
        </p:spPr>
        <p:txBody>
          <a:bodyPr lIns="91440" rIns="91440" anchor="ctr">
            <a:noAutofit/>
          </a:bodyPr>
          <a:lstStyle>
            <a:lvl1pPr marL="0" marR="0" indent="0" algn="l" defTabSz="914400" rtl="0" eaLnBrk="1" fontAlgn="auto" latinLnBrk="0" hangingPunct="1">
              <a:lnSpc>
                <a:spcPct val="90000"/>
              </a:lnSpc>
              <a:spcBef>
                <a:spcPts val="0"/>
              </a:spcBef>
              <a:spcAft>
                <a:spcPts val="0"/>
              </a:spcAft>
              <a:buClr>
                <a:schemeClr val="tx1"/>
              </a:buClr>
              <a:buSzTx/>
              <a:buFont typeface="Arial" panose="020B0604020202020204" pitchFamily="34" charset="0"/>
              <a:buNone/>
              <a:tabLst/>
              <a:defRPr sz="2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None/>
              <a:tabLst/>
              <a:defRPr/>
            </a:pPr>
            <a:r>
              <a:rPr lang="en-US" dirty="0"/>
              <a:t>Heading</a:t>
            </a:r>
          </a:p>
        </p:txBody>
      </p:sp>
      <p:sp>
        <p:nvSpPr>
          <p:cNvPr id="9" name="Text Placeholder 4">
            <a:extLst>
              <a:ext uri="{FF2B5EF4-FFF2-40B4-BE49-F238E27FC236}">
                <a16:creationId xmlns:a16="http://schemas.microsoft.com/office/drawing/2014/main" id="{6C2BBB11-1CA6-4184-9110-F7FAF716808D}"/>
              </a:ext>
            </a:extLst>
          </p:cNvPr>
          <p:cNvSpPr>
            <a:spLocks noGrp="1"/>
          </p:cNvSpPr>
          <p:nvPr>
            <p:ph type="body" sz="quarter" idx="14"/>
          </p:nvPr>
        </p:nvSpPr>
        <p:spPr>
          <a:xfrm>
            <a:off x="639763" y="2387075"/>
            <a:ext cx="2532062" cy="3575576"/>
          </a:xfrm>
          <a:solidFill>
            <a:schemeClr val="accent4">
              <a:alpha val="25000"/>
            </a:schemeClr>
          </a:solidFill>
          <a:effectLst>
            <a:softEdge rad="0"/>
          </a:effectLst>
        </p:spPr>
        <p:txBody>
          <a:bodyPr lIns="91440" tIns="91440" bIns="91440">
            <a:normAutofit/>
          </a:bodyPr>
          <a:lstStyle>
            <a:lvl1pPr>
              <a:buClr>
                <a:schemeClr val="accent4"/>
              </a:buClr>
              <a:defRPr sz="1800">
                <a:solidFill>
                  <a:schemeClr val="tx1"/>
                </a:solidFill>
              </a:defRPr>
            </a:lvl1pPr>
          </a:lstStyle>
          <a:p>
            <a:pPr lvl="0"/>
            <a:r>
              <a:rPr lang="en-US"/>
              <a:t>Edit Master text styles</a:t>
            </a:r>
          </a:p>
        </p:txBody>
      </p:sp>
      <p:sp>
        <p:nvSpPr>
          <p:cNvPr id="10" name="Text Placeholder 4">
            <a:extLst>
              <a:ext uri="{FF2B5EF4-FFF2-40B4-BE49-F238E27FC236}">
                <a16:creationId xmlns:a16="http://schemas.microsoft.com/office/drawing/2014/main" id="{C62B14E9-1821-47AB-BB67-F3F18B77F613}"/>
              </a:ext>
            </a:extLst>
          </p:cNvPr>
          <p:cNvSpPr>
            <a:spLocks noGrp="1"/>
          </p:cNvSpPr>
          <p:nvPr>
            <p:ph type="body" sz="quarter" idx="15"/>
          </p:nvPr>
        </p:nvSpPr>
        <p:spPr>
          <a:xfrm>
            <a:off x="3453448" y="2387075"/>
            <a:ext cx="2532062" cy="3575576"/>
          </a:xfrm>
          <a:solidFill>
            <a:schemeClr val="accent2">
              <a:alpha val="25000"/>
            </a:schemeClr>
          </a:solidFill>
          <a:effectLst>
            <a:softEdge rad="0"/>
          </a:effectLst>
        </p:spPr>
        <p:txBody>
          <a:bodyPr lIns="91440" tIns="91440" bIns="91440">
            <a:normAutofit/>
          </a:bodyPr>
          <a:lstStyle>
            <a:lvl1pPr>
              <a:buClr>
                <a:schemeClr val="accent2"/>
              </a:buClr>
              <a:defRPr sz="1800">
                <a:solidFill>
                  <a:schemeClr val="tx1"/>
                </a:solidFill>
              </a:defRPr>
            </a:lvl1pPr>
          </a:lstStyle>
          <a:p>
            <a:pPr lvl="0"/>
            <a:r>
              <a:rPr lang="en-US"/>
              <a:t>Edit Master text styles</a:t>
            </a:r>
          </a:p>
        </p:txBody>
      </p:sp>
      <p:sp>
        <p:nvSpPr>
          <p:cNvPr id="11" name="Text Placeholder 4">
            <a:extLst>
              <a:ext uri="{FF2B5EF4-FFF2-40B4-BE49-F238E27FC236}">
                <a16:creationId xmlns:a16="http://schemas.microsoft.com/office/drawing/2014/main" id="{3DAAC16B-11B8-4D05-8773-55533377744D}"/>
              </a:ext>
            </a:extLst>
          </p:cNvPr>
          <p:cNvSpPr>
            <a:spLocks noGrp="1"/>
          </p:cNvSpPr>
          <p:nvPr>
            <p:ph type="body" sz="quarter" idx="16"/>
          </p:nvPr>
        </p:nvSpPr>
        <p:spPr>
          <a:xfrm>
            <a:off x="6267133" y="2387075"/>
            <a:ext cx="2532062" cy="3575576"/>
          </a:xfrm>
          <a:solidFill>
            <a:schemeClr val="accent1">
              <a:alpha val="25000"/>
            </a:schemeClr>
          </a:solidFill>
          <a:effectLst>
            <a:softEdge rad="0"/>
          </a:effectLst>
        </p:spPr>
        <p:txBody>
          <a:bodyPr lIns="91440" tIns="91440" bIns="91440">
            <a:normAutofit/>
          </a:bodyPr>
          <a:lstStyle>
            <a:lvl1pPr>
              <a:buClr>
                <a:schemeClr val="accent1"/>
              </a:buClr>
              <a:defRPr sz="1800">
                <a:solidFill>
                  <a:schemeClr val="tx1"/>
                </a:solidFill>
              </a:defRPr>
            </a:lvl1pPr>
          </a:lstStyle>
          <a:p>
            <a:pPr lvl="0"/>
            <a:r>
              <a:rPr lang="en-US"/>
              <a:t>Edit Master text styles</a:t>
            </a:r>
          </a:p>
        </p:txBody>
      </p:sp>
      <p:sp>
        <p:nvSpPr>
          <p:cNvPr id="12" name="Text Placeholder 4">
            <a:extLst>
              <a:ext uri="{FF2B5EF4-FFF2-40B4-BE49-F238E27FC236}">
                <a16:creationId xmlns:a16="http://schemas.microsoft.com/office/drawing/2014/main" id="{4902638C-C016-4905-BA02-01B70A953156}"/>
              </a:ext>
            </a:extLst>
          </p:cNvPr>
          <p:cNvSpPr>
            <a:spLocks noGrp="1"/>
          </p:cNvSpPr>
          <p:nvPr>
            <p:ph type="body" sz="quarter" idx="17"/>
          </p:nvPr>
        </p:nvSpPr>
        <p:spPr>
          <a:xfrm>
            <a:off x="9080818" y="2387075"/>
            <a:ext cx="2532062" cy="3575576"/>
          </a:xfrm>
          <a:solidFill>
            <a:schemeClr val="tx2">
              <a:alpha val="25000"/>
            </a:schemeClr>
          </a:solidFill>
          <a:effectLst>
            <a:softEdge rad="0"/>
          </a:effectLst>
        </p:spPr>
        <p:txBody>
          <a:bodyPr lIns="91440" tIns="91440" bIns="91440">
            <a:normAutofit/>
          </a:bodyPr>
          <a:lstStyle>
            <a:lvl1pPr>
              <a:buClr>
                <a:schemeClr val="tx2"/>
              </a:buClr>
              <a:defRPr sz="1800">
                <a:solidFill>
                  <a:schemeClr val="tx1"/>
                </a:solidFill>
              </a:defRPr>
            </a:lvl1pPr>
          </a:lstStyle>
          <a:p>
            <a:pPr lvl="0"/>
            <a:r>
              <a:rPr lang="en-US"/>
              <a:t>Edit Master text styles</a:t>
            </a:r>
          </a:p>
        </p:txBody>
      </p:sp>
      <p:sp>
        <p:nvSpPr>
          <p:cNvPr id="13" name="Text Placeholder 13">
            <a:extLst>
              <a:ext uri="{FF2B5EF4-FFF2-40B4-BE49-F238E27FC236}">
                <a16:creationId xmlns:a16="http://schemas.microsoft.com/office/drawing/2014/main" id="{03625591-C76C-49B7-AEEB-BF7B478C1DF3}"/>
              </a:ext>
            </a:extLst>
          </p:cNvPr>
          <p:cNvSpPr>
            <a:spLocks noGrp="1"/>
          </p:cNvSpPr>
          <p:nvPr>
            <p:ph type="body" sz="quarter" idx="18" hasCustomPrompt="1"/>
          </p:nvPr>
        </p:nvSpPr>
        <p:spPr>
          <a:xfrm>
            <a:off x="3453342" y="1966913"/>
            <a:ext cx="2532062" cy="420161"/>
          </a:xfrm>
          <a:solidFill>
            <a:schemeClr val="accent2"/>
          </a:solidFill>
        </p:spPr>
        <p:txBody>
          <a:bodyPr lIns="91440" rIns="91440" anchor="ctr">
            <a:noAutofit/>
          </a:bodyPr>
          <a:lstStyle>
            <a:lvl1pPr marL="0" marR="0" indent="0" algn="l" defTabSz="914400" rtl="0" eaLnBrk="1" fontAlgn="auto" latinLnBrk="0" hangingPunct="1">
              <a:lnSpc>
                <a:spcPct val="90000"/>
              </a:lnSpc>
              <a:spcBef>
                <a:spcPts val="0"/>
              </a:spcBef>
              <a:spcAft>
                <a:spcPts val="0"/>
              </a:spcAft>
              <a:buClr>
                <a:schemeClr val="tx1"/>
              </a:buClr>
              <a:buSzTx/>
              <a:buFont typeface="Arial" panose="020B0604020202020204" pitchFamily="34" charset="0"/>
              <a:buNone/>
              <a:tabLst/>
              <a:defRPr sz="2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None/>
              <a:tabLst/>
              <a:defRPr/>
            </a:pPr>
            <a:r>
              <a:rPr lang="en-US" dirty="0"/>
              <a:t>Heading</a:t>
            </a:r>
          </a:p>
        </p:txBody>
      </p:sp>
      <p:sp>
        <p:nvSpPr>
          <p:cNvPr id="14" name="Text Placeholder 13">
            <a:extLst>
              <a:ext uri="{FF2B5EF4-FFF2-40B4-BE49-F238E27FC236}">
                <a16:creationId xmlns:a16="http://schemas.microsoft.com/office/drawing/2014/main" id="{E13AC717-51F7-4A1A-AA79-43D25DA6C874}"/>
              </a:ext>
            </a:extLst>
          </p:cNvPr>
          <p:cNvSpPr>
            <a:spLocks noGrp="1"/>
          </p:cNvSpPr>
          <p:nvPr>
            <p:ph type="body" sz="quarter" idx="19" hasCustomPrompt="1"/>
          </p:nvPr>
        </p:nvSpPr>
        <p:spPr>
          <a:xfrm>
            <a:off x="6266921" y="1966913"/>
            <a:ext cx="2532062" cy="420161"/>
          </a:xfrm>
          <a:solidFill>
            <a:schemeClr val="accent1"/>
          </a:solidFill>
        </p:spPr>
        <p:txBody>
          <a:bodyPr lIns="91440" rIns="91440" anchor="ctr">
            <a:noAutofit/>
          </a:bodyPr>
          <a:lstStyle>
            <a:lvl1pPr marL="0" marR="0" indent="0" algn="l" defTabSz="914400" rtl="0" eaLnBrk="1" fontAlgn="auto" latinLnBrk="0" hangingPunct="1">
              <a:lnSpc>
                <a:spcPct val="90000"/>
              </a:lnSpc>
              <a:spcBef>
                <a:spcPts val="0"/>
              </a:spcBef>
              <a:spcAft>
                <a:spcPts val="0"/>
              </a:spcAft>
              <a:buClr>
                <a:schemeClr val="tx1"/>
              </a:buClr>
              <a:buSzTx/>
              <a:buFont typeface="Arial" panose="020B0604020202020204" pitchFamily="34" charset="0"/>
              <a:buNone/>
              <a:tabLst/>
              <a:defRPr sz="2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None/>
              <a:tabLst/>
              <a:defRPr/>
            </a:pPr>
            <a:r>
              <a:rPr lang="en-US" dirty="0"/>
              <a:t>Heading</a:t>
            </a:r>
          </a:p>
        </p:txBody>
      </p:sp>
      <p:sp>
        <p:nvSpPr>
          <p:cNvPr id="15" name="Text Placeholder 13">
            <a:extLst>
              <a:ext uri="{FF2B5EF4-FFF2-40B4-BE49-F238E27FC236}">
                <a16:creationId xmlns:a16="http://schemas.microsoft.com/office/drawing/2014/main" id="{6E71351C-7176-4EDC-B22C-073EA53D97F7}"/>
              </a:ext>
            </a:extLst>
          </p:cNvPr>
          <p:cNvSpPr>
            <a:spLocks noGrp="1"/>
          </p:cNvSpPr>
          <p:nvPr>
            <p:ph type="body" sz="quarter" idx="20" hasCustomPrompt="1"/>
          </p:nvPr>
        </p:nvSpPr>
        <p:spPr>
          <a:xfrm>
            <a:off x="9080501" y="1966913"/>
            <a:ext cx="2532062" cy="420161"/>
          </a:xfrm>
          <a:solidFill>
            <a:schemeClr val="tx2"/>
          </a:solidFill>
        </p:spPr>
        <p:txBody>
          <a:bodyPr lIns="91440" rIns="91440" anchor="ctr">
            <a:noAutofit/>
          </a:bodyPr>
          <a:lstStyle>
            <a:lvl1pPr marL="0" marR="0" indent="0" algn="l" defTabSz="914400" rtl="0" eaLnBrk="1" fontAlgn="auto" latinLnBrk="0" hangingPunct="1">
              <a:lnSpc>
                <a:spcPct val="90000"/>
              </a:lnSpc>
              <a:spcBef>
                <a:spcPts val="0"/>
              </a:spcBef>
              <a:spcAft>
                <a:spcPts val="0"/>
              </a:spcAft>
              <a:buClr>
                <a:schemeClr val="tx1"/>
              </a:buClr>
              <a:buSzTx/>
              <a:buFont typeface="Arial" panose="020B0604020202020204" pitchFamily="34" charset="0"/>
              <a:buNone/>
              <a:tabLst/>
              <a:defRPr sz="2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None/>
              <a:tabLst/>
              <a:defRPr/>
            </a:pPr>
            <a:r>
              <a:rPr lang="en-US" dirty="0"/>
              <a:t>Heading</a:t>
            </a:r>
          </a:p>
        </p:txBody>
      </p:sp>
      <p:sp>
        <p:nvSpPr>
          <p:cNvPr id="16" name="Slide Number Placeholder 4">
            <a:extLst>
              <a:ext uri="{FF2B5EF4-FFF2-40B4-BE49-F238E27FC236}">
                <a16:creationId xmlns:a16="http://schemas.microsoft.com/office/drawing/2014/main" id="{79916503-B974-4C1E-BDE2-44DA1408F8E5}"/>
              </a:ext>
            </a:extLst>
          </p:cNvPr>
          <p:cNvSpPr txBox="1">
            <a:spLocks/>
          </p:cNvSpPr>
          <p:nvPr userDrawn="1"/>
        </p:nvSpPr>
        <p:spPr>
          <a:xfrm>
            <a:off x="11734800" y="6172200"/>
            <a:ext cx="457200" cy="685800"/>
          </a:xfrm>
          <a:prstGeom prst="rect">
            <a:avLst/>
          </a:prstGeom>
          <a:solidFill>
            <a:schemeClr val="accent4"/>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832269-8BA7-4E11-8691-8A5EFD9CD830}" type="slidenum">
              <a:rPr lang="en-US" smtClean="0"/>
              <a:pPr/>
              <a:t>‹#›</a:t>
            </a:fld>
            <a:endParaRPr lang="en-US" dirty="0"/>
          </a:p>
        </p:txBody>
      </p:sp>
    </p:spTree>
    <p:extLst>
      <p:ext uri="{BB962C8B-B14F-4D97-AF65-F5344CB8AC3E}">
        <p14:creationId xmlns:p14="http://schemas.microsoft.com/office/powerpoint/2010/main" val="3492676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lue - 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589406-E3FA-4FE7-A2C7-7C1BD5D66431}"/>
              </a:ext>
            </a:extLst>
          </p:cNvPr>
          <p:cNvSpPr>
            <a:spLocks noGrp="1"/>
          </p:cNvSpPr>
          <p:nvPr>
            <p:ph idx="1"/>
          </p:nvPr>
        </p:nvSpPr>
        <p:spPr>
          <a:xfrm>
            <a:off x="640080" y="1737360"/>
            <a:ext cx="10972800" cy="4389120"/>
          </a:xfrm>
        </p:spPr>
        <p:txBody>
          <a:bodyPr/>
          <a:lstStyle>
            <a:lvl1pPr>
              <a:buClr>
                <a:schemeClr val="accent2"/>
              </a:buClr>
              <a:defRPr>
                <a:latin typeface="+mj-lt"/>
              </a:defRPr>
            </a:lvl1pPr>
            <a:lvl2pPr>
              <a:buClr>
                <a:schemeClr val="accent1"/>
              </a:buClr>
              <a:defRPr>
                <a:latin typeface="+mj-lt"/>
              </a:defRPr>
            </a:lvl2pPr>
            <a:lvl3pPr>
              <a:buClr>
                <a:schemeClr val="accent4"/>
              </a:buClr>
              <a:defRPr>
                <a:latin typeface="+mj-lt"/>
              </a:defRPr>
            </a:lvl3pPr>
            <a:lvl4pPr>
              <a:buClr>
                <a:schemeClr val="tx1">
                  <a:lumMod val="75000"/>
                  <a:lumOff val="25000"/>
                </a:schemeClr>
              </a:buClr>
              <a:defRPr>
                <a:latin typeface="+mj-lt"/>
              </a:defRPr>
            </a:lvl4pPr>
            <a:lvl5pPr>
              <a:buClr>
                <a:schemeClr val="tx1">
                  <a:lumMod val="75000"/>
                  <a:lumOff val="25000"/>
                </a:schemeClr>
              </a:buCl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1FD8F370-4FD5-4387-8EBC-AB65E49E4777}"/>
              </a:ext>
            </a:extLst>
          </p:cNvPr>
          <p:cNvSpPr/>
          <p:nvPr userDrawn="1"/>
        </p:nvSpPr>
        <p:spPr>
          <a:xfrm>
            <a:off x="0" y="365760"/>
            <a:ext cx="457200" cy="1143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Slide Number Placeholder 4">
            <a:extLst>
              <a:ext uri="{FF2B5EF4-FFF2-40B4-BE49-F238E27FC236}">
                <a16:creationId xmlns:a16="http://schemas.microsoft.com/office/drawing/2014/main" id="{20178678-EF38-430F-BF89-60725B41B0DB}"/>
              </a:ext>
            </a:extLst>
          </p:cNvPr>
          <p:cNvSpPr txBox="1">
            <a:spLocks/>
          </p:cNvSpPr>
          <p:nvPr userDrawn="1"/>
        </p:nvSpPr>
        <p:spPr>
          <a:xfrm>
            <a:off x="11734800" y="6172200"/>
            <a:ext cx="457200" cy="685800"/>
          </a:xfrm>
          <a:prstGeom prst="rect">
            <a:avLst/>
          </a:prstGeom>
          <a:solidFill>
            <a:schemeClr val="accent2"/>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832269-8BA7-4E11-8691-8A5EFD9CD830}" type="slidenum">
              <a:rPr lang="en-US" b="1" smtClean="0"/>
              <a:pPr/>
              <a:t>‹#›</a:t>
            </a:fld>
            <a:endParaRPr lang="en-US" b="1" dirty="0"/>
          </a:p>
        </p:txBody>
      </p:sp>
      <p:sp>
        <p:nvSpPr>
          <p:cNvPr id="4" name="Slide Number Placeholder 3">
            <a:extLst>
              <a:ext uri="{FF2B5EF4-FFF2-40B4-BE49-F238E27FC236}">
                <a16:creationId xmlns:a16="http://schemas.microsoft.com/office/drawing/2014/main" id="{F7422BA4-D339-4A9F-B9A1-56156D8DF9E0}"/>
              </a:ext>
            </a:extLst>
          </p:cNvPr>
          <p:cNvSpPr>
            <a:spLocks noGrp="1"/>
          </p:cNvSpPr>
          <p:nvPr>
            <p:ph type="sldNum" sz="quarter" idx="10"/>
          </p:nvPr>
        </p:nvSpPr>
        <p:spPr/>
        <p:txBody>
          <a:bodyPr/>
          <a:lstStyle/>
          <a:p>
            <a:fld id="{D6832269-8BA7-4E11-8691-8A5EFD9CD830}" type="slidenum">
              <a:rPr lang="en-US" smtClean="0"/>
              <a:pPr/>
              <a:t>‹#›</a:t>
            </a:fld>
            <a:endParaRPr lang="en-US" dirty="0"/>
          </a:p>
        </p:txBody>
      </p:sp>
    </p:spTree>
    <p:extLst>
      <p:ext uri="{BB962C8B-B14F-4D97-AF65-F5344CB8AC3E}">
        <p14:creationId xmlns:p14="http://schemas.microsoft.com/office/powerpoint/2010/main" val="12603607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FB41-7219-4A83-BAEA-7B0B230104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95A7BB-A0B2-4723-BC7A-7FBE424501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5C706AC-5BF0-4696-9C67-99DF99FE63FC}"/>
              </a:ext>
            </a:extLst>
          </p:cNvPr>
          <p:cNvSpPr>
            <a:spLocks noGrp="1"/>
          </p:cNvSpPr>
          <p:nvPr>
            <p:ph type="dt" sz="half" idx="10"/>
          </p:nvPr>
        </p:nvSpPr>
        <p:spPr>
          <a:xfrm>
            <a:off x="838200" y="6356350"/>
            <a:ext cx="2743200" cy="365125"/>
          </a:xfrm>
          <a:prstGeom prst="rect">
            <a:avLst/>
          </a:prstGeom>
        </p:spPr>
        <p:txBody>
          <a:bodyPr/>
          <a:lstStyle/>
          <a:p>
            <a:fld id="{38EFC3D3-035A-491D-B04C-6FC2741CB333}" type="datetimeFigureOut">
              <a:rPr lang="en-US" smtClean="0"/>
              <a:t>1/27/2021</a:t>
            </a:fld>
            <a:endParaRPr lang="en-US"/>
          </a:p>
        </p:txBody>
      </p:sp>
      <p:sp>
        <p:nvSpPr>
          <p:cNvPr id="5" name="Footer Placeholder 4">
            <a:extLst>
              <a:ext uri="{FF2B5EF4-FFF2-40B4-BE49-F238E27FC236}">
                <a16:creationId xmlns:a16="http://schemas.microsoft.com/office/drawing/2014/main" id="{509AEE49-63D3-4B22-B98F-05D1FFE465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CA3E17C-DCC7-404E-956F-DA8A9C9F3924}"/>
              </a:ext>
            </a:extLst>
          </p:cNvPr>
          <p:cNvSpPr>
            <a:spLocks noGrp="1"/>
          </p:cNvSpPr>
          <p:nvPr>
            <p:ph type="sldNum" sz="quarter" idx="12"/>
          </p:nvPr>
        </p:nvSpPr>
        <p:spPr/>
        <p:txBody>
          <a:bodyPr/>
          <a:lstStyle/>
          <a:p>
            <a:fld id="{FB2A8727-D92F-4CA1-86D7-0E7DBC1A4884}" type="slidenum">
              <a:rPr lang="en-US" smtClean="0"/>
              <a:t>‹#›</a:t>
            </a:fld>
            <a:endParaRPr lang="en-US"/>
          </a:p>
        </p:txBody>
      </p:sp>
    </p:spTree>
    <p:extLst>
      <p:ext uri="{BB962C8B-B14F-4D97-AF65-F5344CB8AC3E}">
        <p14:creationId xmlns:p14="http://schemas.microsoft.com/office/powerpoint/2010/main" val="8473079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Orange - 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F6565-4405-4030-955B-DC55FE3CEC8F}"/>
              </a:ext>
            </a:extLst>
          </p:cNvPr>
          <p:cNvSpPr>
            <a:spLocks noGrp="1"/>
          </p:cNvSpPr>
          <p:nvPr>
            <p:ph type="title"/>
          </p:nvPr>
        </p:nvSpPr>
        <p:spPr>
          <a:xfrm>
            <a:off x="640080" y="365125"/>
            <a:ext cx="10972800" cy="1143000"/>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3EAA991-1835-4C21-8D54-B0763FFF774A}"/>
              </a:ext>
            </a:extLst>
          </p:cNvPr>
          <p:cNvSpPr>
            <a:spLocks noGrp="1"/>
          </p:cNvSpPr>
          <p:nvPr>
            <p:ph sz="half" idx="1"/>
          </p:nvPr>
        </p:nvSpPr>
        <p:spPr>
          <a:xfrm>
            <a:off x="640080" y="1737360"/>
            <a:ext cx="5212080" cy="438912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45FFFA3-074C-4D49-95D7-464C34CCD0D8}"/>
              </a:ext>
            </a:extLst>
          </p:cNvPr>
          <p:cNvSpPr>
            <a:spLocks noGrp="1"/>
          </p:cNvSpPr>
          <p:nvPr>
            <p:ph sz="half" idx="2"/>
          </p:nvPr>
        </p:nvSpPr>
        <p:spPr>
          <a:xfrm>
            <a:off x="6400800" y="1737360"/>
            <a:ext cx="5212080" cy="438912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1B583366-4955-4E0D-9C30-A92D7FCC21D0}"/>
              </a:ext>
            </a:extLst>
          </p:cNvPr>
          <p:cNvSpPr/>
          <p:nvPr userDrawn="1"/>
        </p:nvSpPr>
        <p:spPr>
          <a:xfrm>
            <a:off x="0" y="365760"/>
            <a:ext cx="457200" cy="1143000"/>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Slide Number Placeholder 4">
            <a:extLst>
              <a:ext uri="{FF2B5EF4-FFF2-40B4-BE49-F238E27FC236}">
                <a16:creationId xmlns:a16="http://schemas.microsoft.com/office/drawing/2014/main" id="{9370842A-DD04-45E8-B18F-9C14AF91B41B}"/>
              </a:ext>
            </a:extLst>
          </p:cNvPr>
          <p:cNvSpPr txBox="1">
            <a:spLocks/>
          </p:cNvSpPr>
          <p:nvPr userDrawn="1"/>
        </p:nvSpPr>
        <p:spPr>
          <a:xfrm>
            <a:off x="11734800" y="6172200"/>
            <a:ext cx="457200" cy="685800"/>
          </a:xfrm>
          <a:prstGeom prst="rect">
            <a:avLst/>
          </a:prstGeom>
          <a:solidFill>
            <a:schemeClr val="accent4"/>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832269-8BA7-4E11-8691-8A5EFD9CD830}" type="slidenum">
              <a:rPr lang="en-US" smtClean="0"/>
              <a:pPr/>
              <a:t>‹#›</a:t>
            </a:fld>
            <a:endParaRPr lang="en-US" dirty="0"/>
          </a:p>
        </p:txBody>
      </p:sp>
    </p:spTree>
    <p:extLst>
      <p:ext uri="{BB962C8B-B14F-4D97-AF65-F5344CB8AC3E}">
        <p14:creationId xmlns:p14="http://schemas.microsoft.com/office/powerpoint/2010/main" val="33505131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range - 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30743-4161-4C33-8421-F92688D0A517}"/>
              </a:ext>
            </a:extLst>
          </p:cNvPr>
          <p:cNvSpPr>
            <a:spLocks noGrp="1"/>
          </p:cNvSpPr>
          <p:nvPr>
            <p:ph type="title" hasCustomPrompt="1"/>
          </p:nvPr>
        </p:nvSpPr>
        <p:spPr>
          <a:xfrm>
            <a:off x="640080" y="3657600"/>
            <a:ext cx="10972800" cy="1828800"/>
          </a:xfrm>
        </p:spPr>
        <p:txBody>
          <a:bodyPr>
            <a:normAutofit/>
          </a:bodyPr>
          <a:lstStyle>
            <a:lvl1pPr>
              <a:defRPr sz="4000">
                <a:latin typeface="+mj-lt"/>
                <a:cs typeface="Browallia New" panose="020B0502040204020203" pitchFamily="34" charset="-34"/>
              </a:defRPr>
            </a:lvl1pPr>
          </a:lstStyle>
          <a:p>
            <a:r>
              <a:rPr lang="en-US" dirty="0"/>
              <a:t>Section Slide</a:t>
            </a:r>
          </a:p>
        </p:txBody>
      </p:sp>
      <p:sp>
        <p:nvSpPr>
          <p:cNvPr id="5" name="Slide Number Placeholder 4">
            <a:extLst>
              <a:ext uri="{FF2B5EF4-FFF2-40B4-BE49-F238E27FC236}">
                <a16:creationId xmlns:a16="http://schemas.microsoft.com/office/drawing/2014/main" id="{6A7B9E38-73B2-4567-AF99-BA567D5BEF5E}"/>
              </a:ext>
            </a:extLst>
          </p:cNvPr>
          <p:cNvSpPr>
            <a:spLocks noGrp="1"/>
          </p:cNvSpPr>
          <p:nvPr>
            <p:ph type="sldNum" sz="quarter" idx="12"/>
          </p:nvPr>
        </p:nvSpPr>
        <p:spPr>
          <a:xfrm>
            <a:off x="11734800" y="6172200"/>
            <a:ext cx="457200" cy="685800"/>
          </a:xfrm>
          <a:solidFill>
            <a:schemeClr val="accent4"/>
          </a:solidFill>
        </p:spPr>
        <p:txBody>
          <a:bodyPr/>
          <a:lstStyle>
            <a:lvl1pPr>
              <a:defRPr>
                <a:solidFill>
                  <a:schemeClr val="bg1"/>
                </a:solidFill>
              </a:defRPr>
            </a:lvl1pPr>
          </a:lstStyle>
          <a:p>
            <a:fld id="{D6832269-8BA7-4E11-8691-8A5EFD9CD830}" type="slidenum">
              <a:rPr lang="en-US" smtClean="0"/>
              <a:pPr/>
              <a:t>‹#›</a:t>
            </a:fld>
            <a:endParaRPr lang="en-US" dirty="0"/>
          </a:p>
        </p:txBody>
      </p:sp>
      <p:sp>
        <p:nvSpPr>
          <p:cNvPr id="6" name="Rectangle 5">
            <a:extLst>
              <a:ext uri="{FF2B5EF4-FFF2-40B4-BE49-F238E27FC236}">
                <a16:creationId xmlns:a16="http://schemas.microsoft.com/office/drawing/2014/main" id="{621FD36D-5F8B-46B0-8F5B-D3602F11E5E8}"/>
              </a:ext>
            </a:extLst>
          </p:cNvPr>
          <p:cNvSpPr/>
          <p:nvPr userDrawn="1"/>
        </p:nvSpPr>
        <p:spPr>
          <a:xfrm>
            <a:off x="0" y="3657600"/>
            <a:ext cx="457200" cy="1828800"/>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22856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Orange -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A71C52D-C3E1-4354-88D6-017EB8E6FF71}"/>
              </a:ext>
            </a:extLst>
          </p:cNvPr>
          <p:cNvSpPr txBox="1">
            <a:spLocks/>
          </p:cNvSpPr>
          <p:nvPr userDrawn="1"/>
        </p:nvSpPr>
        <p:spPr>
          <a:xfrm>
            <a:off x="11734800" y="6172200"/>
            <a:ext cx="457200" cy="685800"/>
          </a:xfrm>
          <a:prstGeom prst="rect">
            <a:avLst/>
          </a:prstGeom>
          <a:solidFill>
            <a:schemeClr val="accent4"/>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832269-8BA7-4E11-8691-8A5EFD9CD830}" type="slidenum">
              <a:rPr lang="en-US" smtClean="0"/>
              <a:pPr/>
              <a:t>‹#›</a:t>
            </a:fld>
            <a:endParaRPr lang="en-US" dirty="0"/>
          </a:p>
        </p:txBody>
      </p:sp>
    </p:spTree>
    <p:extLst>
      <p:ext uri="{BB962C8B-B14F-4D97-AF65-F5344CB8AC3E}">
        <p14:creationId xmlns:p14="http://schemas.microsoft.com/office/powerpoint/2010/main" val="30232782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BC2A8-DAAE-4D5F-933F-3E1B6085F4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0DEF81-B556-4ADD-90BC-F952E486CD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FCEDDC-A657-4C2B-A4BE-F19CA8BF9D2E}"/>
              </a:ext>
            </a:extLst>
          </p:cNvPr>
          <p:cNvSpPr>
            <a:spLocks noGrp="1"/>
          </p:cNvSpPr>
          <p:nvPr>
            <p:ph type="dt" sz="half" idx="10"/>
          </p:nvPr>
        </p:nvSpPr>
        <p:spPr/>
        <p:txBody>
          <a:bodyPr/>
          <a:lstStyle/>
          <a:p>
            <a:fld id="{38EFC3D3-035A-491D-B04C-6FC2741CB333}" type="datetimeFigureOut">
              <a:rPr lang="en-US" smtClean="0"/>
              <a:t>1/27/2021</a:t>
            </a:fld>
            <a:endParaRPr lang="en-US"/>
          </a:p>
        </p:txBody>
      </p:sp>
      <p:sp>
        <p:nvSpPr>
          <p:cNvPr id="5" name="Footer Placeholder 4">
            <a:extLst>
              <a:ext uri="{FF2B5EF4-FFF2-40B4-BE49-F238E27FC236}">
                <a16:creationId xmlns:a16="http://schemas.microsoft.com/office/drawing/2014/main" id="{4C4AEBBD-AB8D-4AC0-BDD9-0EC041AA2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9AD162-5E80-48AB-9EAF-243AA28A69FF}"/>
              </a:ext>
            </a:extLst>
          </p:cNvPr>
          <p:cNvSpPr>
            <a:spLocks noGrp="1"/>
          </p:cNvSpPr>
          <p:nvPr>
            <p:ph type="sldNum" sz="quarter" idx="12"/>
          </p:nvPr>
        </p:nvSpPr>
        <p:spPr/>
        <p:txBody>
          <a:bodyPr/>
          <a:lstStyle/>
          <a:p>
            <a:fld id="{FB2A8727-D92F-4CA1-86D7-0E7DBC1A4884}" type="slidenum">
              <a:rPr lang="en-US" smtClean="0"/>
              <a:t>‹#›</a:t>
            </a:fld>
            <a:endParaRPr lang="en-US"/>
          </a:p>
        </p:txBody>
      </p:sp>
    </p:spTree>
    <p:extLst>
      <p:ext uri="{BB962C8B-B14F-4D97-AF65-F5344CB8AC3E}">
        <p14:creationId xmlns:p14="http://schemas.microsoft.com/office/powerpoint/2010/main" val="25766288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BD048-5C33-4D2D-B820-3ED8A412E7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134A7D-46EE-424B-ADE3-6A8944E8D66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D24011-D344-46CA-92C8-21B9C0977F0C}"/>
              </a:ext>
            </a:extLst>
          </p:cNvPr>
          <p:cNvSpPr>
            <a:spLocks noGrp="1"/>
          </p:cNvSpPr>
          <p:nvPr>
            <p:ph type="dt" sz="half" idx="10"/>
          </p:nvPr>
        </p:nvSpPr>
        <p:spPr/>
        <p:txBody>
          <a:bodyPr/>
          <a:lstStyle/>
          <a:p>
            <a:fld id="{38EFC3D3-035A-491D-B04C-6FC2741CB333}" type="datetimeFigureOut">
              <a:rPr lang="en-US" smtClean="0"/>
              <a:t>1/27/2021</a:t>
            </a:fld>
            <a:endParaRPr lang="en-US"/>
          </a:p>
        </p:txBody>
      </p:sp>
      <p:sp>
        <p:nvSpPr>
          <p:cNvPr id="5" name="Footer Placeholder 4">
            <a:extLst>
              <a:ext uri="{FF2B5EF4-FFF2-40B4-BE49-F238E27FC236}">
                <a16:creationId xmlns:a16="http://schemas.microsoft.com/office/drawing/2014/main" id="{4ACF698F-8951-4DB1-A261-6286F752F1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4F4DCA-2F80-4D28-B276-254E2349E567}"/>
              </a:ext>
            </a:extLst>
          </p:cNvPr>
          <p:cNvSpPr>
            <a:spLocks noGrp="1"/>
          </p:cNvSpPr>
          <p:nvPr>
            <p:ph type="sldNum" sz="quarter" idx="12"/>
          </p:nvPr>
        </p:nvSpPr>
        <p:spPr/>
        <p:txBody>
          <a:bodyPr/>
          <a:lstStyle/>
          <a:p>
            <a:fld id="{FB2A8727-D92F-4CA1-86D7-0E7DBC1A4884}" type="slidenum">
              <a:rPr lang="en-US" smtClean="0"/>
              <a:t>‹#›</a:t>
            </a:fld>
            <a:endParaRPr lang="en-US"/>
          </a:p>
        </p:txBody>
      </p:sp>
    </p:spTree>
    <p:extLst>
      <p:ext uri="{BB962C8B-B14F-4D97-AF65-F5344CB8AC3E}">
        <p14:creationId xmlns:p14="http://schemas.microsoft.com/office/powerpoint/2010/main" val="35720263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98825-E0A5-4AFA-8307-569EC36DD1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DE8183-9058-4695-A1D2-1E1CF5697A1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97563C-3653-4838-BBB7-3C270CF7942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EC70B0-6C77-43EE-B33C-8E7748F7F6EF}"/>
              </a:ext>
            </a:extLst>
          </p:cNvPr>
          <p:cNvSpPr>
            <a:spLocks noGrp="1"/>
          </p:cNvSpPr>
          <p:nvPr>
            <p:ph type="dt" sz="half" idx="10"/>
          </p:nvPr>
        </p:nvSpPr>
        <p:spPr/>
        <p:txBody>
          <a:bodyPr/>
          <a:lstStyle/>
          <a:p>
            <a:fld id="{38EFC3D3-035A-491D-B04C-6FC2741CB333}" type="datetimeFigureOut">
              <a:rPr lang="en-US" smtClean="0"/>
              <a:t>1/27/2021</a:t>
            </a:fld>
            <a:endParaRPr lang="en-US"/>
          </a:p>
        </p:txBody>
      </p:sp>
      <p:sp>
        <p:nvSpPr>
          <p:cNvPr id="6" name="Footer Placeholder 5">
            <a:extLst>
              <a:ext uri="{FF2B5EF4-FFF2-40B4-BE49-F238E27FC236}">
                <a16:creationId xmlns:a16="http://schemas.microsoft.com/office/drawing/2014/main" id="{3A443B52-B71C-4026-A0C4-9D88734633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D6F539-BCE7-4963-9C39-2D64B7461E55}"/>
              </a:ext>
            </a:extLst>
          </p:cNvPr>
          <p:cNvSpPr>
            <a:spLocks noGrp="1"/>
          </p:cNvSpPr>
          <p:nvPr>
            <p:ph type="sldNum" sz="quarter" idx="12"/>
          </p:nvPr>
        </p:nvSpPr>
        <p:spPr/>
        <p:txBody>
          <a:bodyPr/>
          <a:lstStyle/>
          <a:p>
            <a:fld id="{FB2A8727-D92F-4CA1-86D7-0E7DBC1A4884}" type="slidenum">
              <a:rPr lang="en-US" smtClean="0"/>
              <a:t>‹#›</a:t>
            </a:fld>
            <a:endParaRPr lang="en-US"/>
          </a:p>
        </p:txBody>
      </p:sp>
    </p:spTree>
    <p:extLst>
      <p:ext uri="{BB962C8B-B14F-4D97-AF65-F5344CB8AC3E}">
        <p14:creationId xmlns:p14="http://schemas.microsoft.com/office/powerpoint/2010/main" val="27371164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4123E-13D3-42F5-AC58-DDE44A7C83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81746A-41A3-4242-8AA7-EF9618ADB27E}"/>
              </a:ext>
            </a:extLst>
          </p:cNvPr>
          <p:cNvSpPr>
            <a:spLocks noGrp="1"/>
          </p:cNvSpPr>
          <p:nvPr>
            <p:ph type="dt" sz="half" idx="10"/>
          </p:nvPr>
        </p:nvSpPr>
        <p:spPr/>
        <p:txBody>
          <a:bodyPr/>
          <a:lstStyle/>
          <a:p>
            <a:fld id="{38EFC3D3-035A-491D-B04C-6FC2741CB333}" type="datetimeFigureOut">
              <a:rPr lang="en-US" smtClean="0"/>
              <a:t>1/27/2021</a:t>
            </a:fld>
            <a:endParaRPr lang="en-US"/>
          </a:p>
        </p:txBody>
      </p:sp>
      <p:sp>
        <p:nvSpPr>
          <p:cNvPr id="4" name="Footer Placeholder 3">
            <a:extLst>
              <a:ext uri="{FF2B5EF4-FFF2-40B4-BE49-F238E27FC236}">
                <a16:creationId xmlns:a16="http://schemas.microsoft.com/office/drawing/2014/main" id="{1D2179DA-28D3-4E76-B025-E19A7C1AF7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D80BDF-FAC7-4B62-AF59-653C55D4CEA5}"/>
              </a:ext>
            </a:extLst>
          </p:cNvPr>
          <p:cNvSpPr>
            <a:spLocks noGrp="1"/>
          </p:cNvSpPr>
          <p:nvPr>
            <p:ph type="sldNum" sz="quarter" idx="12"/>
          </p:nvPr>
        </p:nvSpPr>
        <p:spPr/>
        <p:txBody>
          <a:bodyPr/>
          <a:lstStyle/>
          <a:p>
            <a:fld id="{FB2A8727-D92F-4CA1-86D7-0E7DBC1A4884}" type="slidenum">
              <a:rPr lang="en-US" smtClean="0"/>
              <a:t>‹#›</a:t>
            </a:fld>
            <a:endParaRPr lang="en-US"/>
          </a:p>
        </p:txBody>
      </p:sp>
    </p:spTree>
    <p:extLst>
      <p:ext uri="{BB962C8B-B14F-4D97-AF65-F5344CB8AC3E}">
        <p14:creationId xmlns:p14="http://schemas.microsoft.com/office/powerpoint/2010/main" val="13917958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7BE3D2-BEC3-42A9-A7E1-336863716425}"/>
              </a:ext>
            </a:extLst>
          </p:cNvPr>
          <p:cNvSpPr>
            <a:spLocks noGrp="1"/>
          </p:cNvSpPr>
          <p:nvPr>
            <p:ph type="dt" sz="half" idx="10"/>
          </p:nvPr>
        </p:nvSpPr>
        <p:spPr/>
        <p:txBody>
          <a:bodyPr/>
          <a:lstStyle/>
          <a:p>
            <a:fld id="{38EFC3D3-035A-491D-B04C-6FC2741CB333}" type="datetimeFigureOut">
              <a:rPr lang="en-US" smtClean="0"/>
              <a:t>1/27/2021</a:t>
            </a:fld>
            <a:endParaRPr lang="en-US"/>
          </a:p>
        </p:txBody>
      </p:sp>
      <p:sp>
        <p:nvSpPr>
          <p:cNvPr id="3" name="Footer Placeholder 2">
            <a:extLst>
              <a:ext uri="{FF2B5EF4-FFF2-40B4-BE49-F238E27FC236}">
                <a16:creationId xmlns:a16="http://schemas.microsoft.com/office/drawing/2014/main" id="{9656D637-B999-4CF8-AE41-D30213DA55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1C8CFC-59C5-4B3E-B58F-CBE9D2A1544F}"/>
              </a:ext>
            </a:extLst>
          </p:cNvPr>
          <p:cNvSpPr>
            <a:spLocks noGrp="1"/>
          </p:cNvSpPr>
          <p:nvPr>
            <p:ph type="sldNum" sz="quarter" idx="12"/>
          </p:nvPr>
        </p:nvSpPr>
        <p:spPr/>
        <p:txBody>
          <a:bodyPr/>
          <a:lstStyle/>
          <a:p>
            <a:fld id="{FB2A8727-D92F-4CA1-86D7-0E7DBC1A4884}" type="slidenum">
              <a:rPr lang="en-US" smtClean="0"/>
              <a:t>‹#›</a:t>
            </a:fld>
            <a:endParaRPr lang="en-US"/>
          </a:p>
        </p:txBody>
      </p:sp>
    </p:spTree>
    <p:extLst>
      <p:ext uri="{BB962C8B-B14F-4D97-AF65-F5344CB8AC3E}">
        <p14:creationId xmlns:p14="http://schemas.microsoft.com/office/powerpoint/2010/main" val="18535543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7B605-A954-49C8-8F2D-283ABFF71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C1C77C-F175-4764-9448-F696139B6D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AB99D1-F409-41F0-9BAB-E458AC5FE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52FA487-4605-4B02-BCA8-FA0890F4BFC1}"/>
              </a:ext>
            </a:extLst>
          </p:cNvPr>
          <p:cNvSpPr>
            <a:spLocks noGrp="1"/>
          </p:cNvSpPr>
          <p:nvPr>
            <p:ph type="dt" sz="half" idx="10"/>
          </p:nvPr>
        </p:nvSpPr>
        <p:spPr/>
        <p:txBody>
          <a:bodyPr/>
          <a:lstStyle/>
          <a:p>
            <a:fld id="{38EFC3D3-035A-491D-B04C-6FC2741CB333}" type="datetimeFigureOut">
              <a:rPr lang="en-US" smtClean="0"/>
              <a:t>1/27/2021</a:t>
            </a:fld>
            <a:endParaRPr lang="en-US"/>
          </a:p>
        </p:txBody>
      </p:sp>
      <p:sp>
        <p:nvSpPr>
          <p:cNvPr id="6" name="Footer Placeholder 5">
            <a:extLst>
              <a:ext uri="{FF2B5EF4-FFF2-40B4-BE49-F238E27FC236}">
                <a16:creationId xmlns:a16="http://schemas.microsoft.com/office/drawing/2014/main" id="{74421B37-744D-438C-A410-4C92598335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428003-62C5-4C43-85E3-A45DD760FB9C}"/>
              </a:ext>
            </a:extLst>
          </p:cNvPr>
          <p:cNvSpPr>
            <a:spLocks noGrp="1"/>
          </p:cNvSpPr>
          <p:nvPr>
            <p:ph type="sldNum" sz="quarter" idx="12"/>
          </p:nvPr>
        </p:nvSpPr>
        <p:spPr/>
        <p:txBody>
          <a:bodyPr/>
          <a:lstStyle/>
          <a:p>
            <a:fld id="{FB2A8727-D92F-4CA1-86D7-0E7DBC1A4884}" type="slidenum">
              <a:rPr lang="en-US" smtClean="0"/>
              <a:t>‹#›</a:t>
            </a:fld>
            <a:endParaRPr lang="en-US"/>
          </a:p>
        </p:txBody>
      </p:sp>
    </p:spTree>
    <p:extLst>
      <p:ext uri="{BB962C8B-B14F-4D97-AF65-F5344CB8AC3E}">
        <p14:creationId xmlns:p14="http://schemas.microsoft.com/office/powerpoint/2010/main" val="355669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lue - Title, Section 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D930C5-BD93-487B-A3AC-92977492A5AA}"/>
              </a:ext>
            </a:extLst>
          </p:cNvPr>
          <p:cNvSpPr>
            <a:spLocks noGrp="1"/>
          </p:cNvSpPr>
          <p:nvPr>
            <p:ph idx="1"/>
          </p:nvPr>
        </p:nvSpPr>
        <p:spPr>
          <a:xfrm>
            <a:off x="640080" y="1737359"/>
            <a:ext cx="10972800" cy="4389120"/>
          </a:xfrm>
        </p:spPr>
        <p:txBody>
          <a:bodyPr/>
          <a:lstStyle>
            <a:lvl1pPr marL="228600" indent="-228600">
              <a:buClr>
                <a:schemeClr val="accent2"/>
              </a:buClr>
              <a:buFont typeface="Arial" panose="020B0604020202020204" pitchFamily="34" charset="0"/>
              <a:buChar char="•"/>
              <a:defRPr>
                <a:solidFill>
                  <a:schemeClr val="tx1"/>
                </a:solidFill>
                <a:latin typeface="+mj-lt"/>
              </a:defRPr>
            </a:lvl1pPr>
            <a:lvl2pPr marL="685800" indent="-228600">
              <a:buClr>
                <a:schemeClr val="accent1"/>
              </a:buClr>
              <a:buFont typeface="Arial" panose="020B0604020202020204" pitchFamily="34" charset="0"/>
              <a:buChar char="•"/>
              <a:defRPr>
                <a:solidFill>
                  <a:schemeClr val="tx1"/>
                </a:solidFill>
                <a:latin typeface="+mj-lt"/>
              </a:defRPr>
            </a:lvl2pPr>
            <a:lvl3pPr marL="1143000" indent="-228600">
              <a:buClr>
                <a:schemeClr val="accent4"/>
              </a:buClr>
              <a:buFont typeface="Arial" panose="020B0604020202020204" pitchFamily="34" charset="0"/>
              <a:buChar char="•"/>
              <a:defRPr>
                <a:solidFill>
                  <a:schemeClr val="tx1"/>
                </a:solidFill>
                <a:latin typeface="+mj-lt"/>
              </a:defRPr>
            </a:lvl3pPr>
            <a:lvl4pPr marL="1600200" indent="-228600">
              <a:buClr>
                <a:schemeClr val="tx1">
                  <a:lumMod val="75000"/>
                  <a:lumOff val="25000"/>
                </a:schemeClr>
              </a:buClr>
              <a:buFont typeface="Arial" panose="020B0604020202020204" pitchFamily="34" charset="0"/>
              <a:buChar char="•"/>
              <a:defRPr>
                <a:solidFill>
                  <a:schemeClr val="tx1"/>
                </a:solidFill>
                <a:latin typeface="+mj-lt"/>
              </a:defRPr>
            </a:lvl4pPr>
            <a:lvl5pPr marL="2057400" indent="-228600">
              <a:buClr>
                <a:schemeClr val="tx1">
                  <a:lumMod val="75000"/>
                  <a:lumOff val="25000"/>
                </a:schemeClr>
              </a:buClr>
              <a:buFont typeface="Arial" panose="020B0604020202020204" pitchFamily="34" charset="0"/>
              <a:buChar char="•"/>
              <a:defRPr>
                <a:solidFill>
                  <a:schemeClr val="tx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a:extLst>
              <a:ext uri="{FF2B5EF4-FFF2-40B4-BE49-F238E27FC236}">
                <a16:creationId xmlns:a16="http://schemas.microsoft.com/office/drawing/2014/main" id="{3BD3C9CF-963C-4E65-8E51-D2E54330159A}"/>
              </a:ext>
            </a:extLst>
          </p:cNvPr>
          <p:cNvSpPr/>
          <p:nvPr userDrawn="1"/>
        </p:nvSpPr>
        <p:spPr>
          <a:xfrm>
            <a:off x="0" y="365760"/>
            <a:ext cx="457200" cy="1143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 name="Title 14">
            <a:extLst>
              <a:ext uri="{FF2B5EF4-FFF2-40B4-BE49-F238E27FC236}">
                <a16:creationId xmlns:a16="http://schemas.microsoft.com/office/drawing/2014/main" id="{B92D815F-E485-422F-B6EB-873B42BC91B5}"/>
              </a:ext>
            </a:extLst>
          </p:cNvPr>
          <p:cNvSpPr>
            <a:spLocks noGrp="1"/>
          </p:cNvSpPr>
          <p:nvPr>
            <p:ph type="title"/>
          </p:nvPr>
        </p:nvSpPr>
        <p:spPr>
          <a:xfrm>
            <a:off x="640080" y="365760"/>
            <a:ext cx="10972800" cy="685800"/>
          </a:xfrm>
        </p:spPr>
        <p:txBody>
          <a:bodyPr bIns="0" anchor="ctr" anchorCtr="0">
            <a:normAutofit/>
          </a:bodyPr>
          <a:lstStyle>
            <a:lvl1pPr>
              <a:defRPr sz="4000"/>
            </a:lvl1pPr>
          </a:lstStyle>
          <a:p>
            <a:r>
              <a:rPr lang="en-US"/>
              <a:t>Click to edit Master title style</a:t>
            </a:r>
            <a:endParaRPr lang="en-US" dirty="0"/>
          </a:p>
        </p:txBody>
      </p:sp>
      <p:sp>
        <p:nvSpPr>
          <p:cNvPr id="21" name="Text Placeholder 2">
            <a:extLst>
              <a:ext uri="{FF2B5EF4-FFF2-40B4-BE49-F238E27FC236}">
                <a16:creationId xmlns:a16="http://schemas.microsoft.com/office/drawing/2014/main" id="{29E5B458-9426-4737-A4F7-6002434F4522}"/>
              </a:ext>
            </a:extLst>
          </p:cNvPr>
          <p:cNvSpPr>
            <a:spLocks noGrp="1"/>
          </p:cNvSpPr>
          <p:nvPr>
            <p:ph type="body" sz="quarter" idx="11" hasCustomPrompt="1"/>
          </p:nvPr>
        </p:nvSpPr>
        <p:spPr>
          <a:xfrm>
            <a:off x="640080" y="1064895"/>
            <a:ext cx="10972800" cy="457200"/>
          </a:xfrm>
        </p:spPr>
        <p:txBody>
          <a:bodyPr anchor="b">
            <a:normAutofit/>
          </a:bodyPr>
          <a:lstStyle>
            <a:lvl1pPr marL="0" indent="0">
              <a:buNone/>
              <a:defRPr sz="2000">
                <a:solidFill>
                  <a:schemeClr val="tx1"/>
                </a:solidFill>
                <a:latin typeface="+mj-lt"/>
              </a:defRPr>
            </a:lvl1pPr>
          </a:lstStyle>
          <a:p>
            <a:pPr lvl="0"/>
            <a:r>
              <a:rPr lang="en-US" dirty="0"/>
              <a:t>Section Title</a:t>
            </a:r>
          </a:p>
        </p:txBody>
      </p:sp>
      <p:sp>
        <p:nvSpPr>
          <p:cNvPr id="8" name="Slide Number Placeholder 4">
            <a:extLst>
              <a:ext uri="{FF2B5EF4-FFF2-40B4-BE49-F238E27FC236}">
                <a16:creationId xmlns:a16="http://schemas.microsoft.com/office/drawing/2014/main" id="{7890F26A-18AF-4D7D-8094-1A5E7A5775C5}"/>
              </a:ext>
            </a:extLst>
          </p:cNvPr>
          <p:cNvSpPr txBox="1">
            <a:spLocks/>
          </p:cNvSpPr>
          <p:nvPr userDrawn="1"/>
        </p:nvSpPr>
        <p:spPr>
          <a:xfrm>
            <a:off x="11734800" y="6172200"/>
            <a:ext cx="457200" cy="685800"/>
          </a:xfrm>
          <a:prstGeom prst="rect">
            <a:avLst/>
          </a:prstGeom>
          <a:solidFill>
            <a:schemeClr val="accent2"/>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832269-8BA7-4E11-8691-8A5EFD9CD830}" type="slidenum">
              <a:rPr lang="en-US" b="1" smtClean="0"/>
              <a:pPr/>
              <a:t>‹#›</a:t>
            </a:fld>
            <a:endParaRPr lang="en-US" b="1" dirty="0"/>
          </a:p>
        </p:txBody>
      </p:sp>
    </p:spTree>
    <p:extLst>
      <p:ext uri="{BB962C8B-B14F-4D97-AF65-F5344CB8AC3E}">
        <p14:creationId xmlns:p14="http://schemas.microsoft.com/office/powerpoint/2010/main" val="2872892415"/>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9012D-6156-4D13-B7A3-E117E276CE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3441B6-1905-44F4-859C-7725DD27B5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B8B45A-F8D7-496E-992C-A8AC333C8C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7F087B-46E4-49E9-827A-F79894785D7D}"/>
              </a:ext>
            </a:extLst>
          </p:cNvPr>
          <p:cNvSpPr>
            <a:spLocks noGrp="1"/>
          </p:cNvSpPr>
          <p:nvPr>
            <p:ph type="dt" sz="half" idx="10"/>
          </p:nvPr>
        </p:nvSpPr>
        <p:spPr/>
        <p:txBody>
          <a:bodyPr/>
          <a:lstStyle/>
          <a:p>
            <a:fld id="{38EFC3D3-035A-491D-B04C-6FC2741CB333}" type="datetimeFigureOut">
              <a:rPr lang="en-US" smtClean="0"/>
              <a:t>1/27/2021</a:t>
            </a:fld>
            <a:endParaRPr lang="en-US"/>
          </a:p>
        </p:txBody>
      </p:sp>
      <p:sp>
        <p:nvSpPr>
          <p:cNvPr id="6" name="Footer Placeholder 5">
            <a:extLst>
              <a:ext uri="{FF2B5EF4-FFF2-40B4-BE49-F238E27FC236}">
                <a16:creationId xmlns:a16="http://schemas.microsoft.com/office/drawing/2014/main" id="{97D10046-7321-4ED0-BDFB-4BDCC7460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9A3CA5-2F02-4D02-A107-0529055F3207}"/>
              </a:ext>
            </a:extLst>
          </p:cNvPr>
          <p:cNvSpPr>
            <a:spLocks noGrp="1"/>
          </p:cNvSpPr>
          <p:nvPr>
            <p:ph type="sldNum" sz="quarter" idx="12"/>
          </p:nvPr>
        </p:nvSpPr>
        <p:spPr/>
        <p:txBody>
          <a:bodyPr/>
          <a:lstStyle/>
          <a:p>
            <a:fld id="{FB2A8727-D92F-4CA1-86D7-0E7DBC1A4884}" type="slidenum">
              <a:rPr lang="en-US" smtClean="0"/>
              <a:t>‹#›</a:t>
            </a:fld>
            <a:endParaRPr lang="en-US"/>
          </a:p>
        </p:txBody>
      </p:sp>
    </p:spTree>
    <p:extLst>
      <p:ext uri="{BB962C8B-B14F-4D97-AF65-F5344CB8AC3E}">
        <p14:creationId xmlns:p14="http://schemas.microsoft.com/office/powerpoint/2010/main" val="708110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93EAF-AD12-4F85-8732-8E37424352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8B35B5-B2F7-40C9-ADBF-06BF89F2CA5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815D07-B88E-4D6D-99A7-64ED320A9B1C}"/>
              </a:ext>
            </a:extLst>
          </p:cNvPr>
          <p:cNvSpPr>
            <a:spLocks noGrp="1"/>
          </p:cNvSpPr>
          <p:nvPr>
            <p:ph type="dt" sz="half" idx="10"/>
          </p:nvPr>
        </p:nvSpPr>
        <p:spPr/>
        <p:txBody>
          <a:bodyPr/>
          <a:lstStyle/>
          <a:p>
            <a:fld id="{38EFC3D3-035A-491D-B04C-6FC2741CB333}" type="datetimeFigureOut">
              <a:rPr lang="en-US" smtClean="0"/>
              <a:t>1/27/2021</a:t>
            </a:fld>
            <a:endParaRPr lang="en-US"/>
          </a:p>
        </p:txBody>
      </p:sp>
      <p:sp>
        <p:nvSpPr>
          <p:cNvPr id="5" name="Footer Placeholder 4">
            <a:extLst>
              <a:ext uri="{FF2B5EF4-FFF2-40B4-BE49-F238E27FC236}">
                <a16:creationId xmlns:a16="http://schemas.microsoft.com/office/drawing/2014/main" id="{D33EA645-3E88-4B6C-8892-245E427FC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3DE3D2-69F1-44AF-9919-025756CEA4AD}"/>
              </a:ext>
            </a:extLst>
          </p:cNvPr>
          <p:cNvSpPr>
            <a:spLocks noGrp="1"/>
          </p:cNvSpPr>
          <p:nvPr>
            <p:ph type="sldNum" sz="quarter" idx="12"/>
          </p:nvPr>
        </p:nvSpPr>
        <p:spPr/>
        <p:txBody>
          <a:bodyPr/>
          <a:lstStyle/>
          <a:p>
            <a:fld id="{FB2A8727-D92F-4CA1-86D7-0E7DBC1A4884}" type="slidenum">
              <a:rPr lang="en-US" smtClean="0"/>
              <a:t>‹#›</a:t>
            </a:fld>
            <a:endParaRPr lang="en-US"/>
          </a:p>
        </p:txBody>
      </p:sp>
    </p:spTree>
    <p:extLst>
      <p:ext uri="{BB962C8B-B14F-4D97-AF65-F5344CB8AC3E}">
        <p14:creationId xmlns:p14="http://schemas.microsoft.com/office/powerpoint/2010/main" val="1353491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E7E608-87F4-4605-90C1-DADDABF2BF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EFD2C8-242B-48E2-A806-B9E9A19AA0D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72D555-9BF4-494F-9921-DBD9782F0315}"/>
              </a:ext>
            </a:extLst>
          </p:cNvPr>
          <p:cNvSpPr>
            <a:spLocks noGrp="1"/>
          </p:cNvSpPr>
          <p:nvPr>
            <p:ph type="dt" sz="half" idx="10"/>
          </p:nvPr>
        </p:nvSpPr>
        <p:spPr/>
        <p:txBody>
          <a:bodyPr/>
          <a:lstStyle/>
          <a:p>
            <a:fld id="{38EFC3D3-035A-491D-B04C-6FC2741CB333}" type="datetimeFigureOut">
              <a:rPr lang="en-US" smtClean="0"/>
              <a:t>1/27/2021</a:t>
            </a:fld>
            <a:endParaRPr lang="en-US"/>
          </a:p>
        </p:txBody>
      </p:sp>
      <p:sp>
        <p:nvSpPr>
          <p:cNvPr id="5" name="Footer Placeholder 4">
            <a:extLst>
              <a:ext uri="{FF2B5EF4-FFF2-40B4-BE49-F238E27FC236}">
                <a16:creationId xmlns:a16="http://schemas.microsoft.com/office/drawing/2014/main" id="{6FDA7110-8BA4-4C70-833D-5615DBAA9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8AB61-7926-4453-8882-D6A4161034A3}"/>
              </a:ext>
            </a:extLst>
          </p:cNvPr>
          <p:cNvSpPr>
            <a:spLocks noGrp="1"/>
          </p:cNvSpPr>
          <p:nvPr>
            <p:ph type="sldNum" sz="quarter" idx="12"/>
          </p:nvPr>
        </p:nvSpPr>
        <p:spPr/>
        <p:txBody>
          <a:bodyPr/>
          <a:lstStyle/>
          <a:p>
            <a:fld id="{FB2A8727-D92F-4CA1-86D7-0E7DBC1A4884}" type="slidenum">
              <a:rPr lang="en-US" smtClean="0"/>
              <a:t>‹#›</a:t>
            </a:fld>
            <a:endParaRPr lang="en-US"/>
          </a:p>
        </p:txBody>
      </p:sp>
    </p:spTree>
    <p:extLst>
      <p:ext uri="{BB962C8B-B14F-4D97-AF65-F5344CB8AC3E}">
        <p14:creationId xmlns:p14="http://schemas.microsoft.com/office/powerpoint/2010/main" val="132369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lue - Title and Catagor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30743-4161-4C33-8421-F92688D0A517}"/>
              </a:ext>
            </a:extLst>
          </p:cNvPr>
          <p:cNvSpPr>
            <a:spLocks noGrp="1"/>
          </p:cNvSpPr>
          <p:nvPr>
            <p:ph type="title"/>
          </p:nvPr>
        </p:nvSpPr>
        <p:spPr>
          <a:xfrm>
            <a:off x="640080" y="365125"/>
            <a:ext cx="10972800" cy="1143000"/>
          </a:xfrm>
        </p:spPr>
        <p:txBody>
          <a:bodyPr>
            <a:normAutofit/>
          </a:bodyPr>
          <a:lstStyle>
            <a:lvl1pPr>
              <a:defRPr sz="4000"/>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621FD36D-5F8B-46B0-8F5B-D3602F11E5E8}"/>
              </a:ext>
            </a:extLst>
          </p:cNvPr>
          <p:cNvSpPr/>
          <p:nvPr userDrawn="1"/>
        </p:nvSpPr>
        <p:spPr>
          <a:xfrm>
            <a:off x="0" y="365760"/>
            <a:ext cx="457200" cy="1143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 Placeholder 13">
            <a:extLst>
              <a:ext uri="{FF2B5EF4-FFF2-40B4-BE49-F238E27FC236}">
                <a16:creationId xmlns:a16="http://schemas.microsoft.com/office/drawing/2014/main" id="{197E562A-F930-452F-ADCA-161C2605C0D1}"/>
              </a:ext>
            </a:extLst>
          </p:cNvPr>
          <p:cNvSpPr>
            <a:spLocks noGrp="1"/>
          </p:cNvSpPr>
          <p:nvPr>
            <p:ph type="body" sz="quarter" idx="13" hasCustomPrompt="1"/>
          </p:nvPr>
        </p:nvSpPr>
        <p:spPr>
          <a:xfrm>
            <a:off x="639763" y="1966913"/>
            <a:ext cx="2532062" cy="420161"/>
          </a:xfrm>
          <a:solidFill>
            <a:schemeClr val="accent2"/>
          </a:solidFill>
        </p:spPr>
        <p:txBody>
          <a:bodyPr lIns="91440" rIns="91440" anchor="ctr">
            <a:noAutofit/>
          </a:bodyPr>
          <a:lstStyle>
            <a:lvl1pPr marL="0" marR="0" indent="0" algn="l" defTabSz="914400" rtl="0" eaLnBrk="1" fontAlgn="auto" latinLnBrk="0" hangingPunct="1">
              <a:lnSpc>
                <a:spcPct val="90000"/>
              </a:lnSpc>
              <a:spcBef>
                <a:spcPts val="0"/>
              </a:spcBef>
              <a:spcAft>
                <a:spcPts val="0"/>
              </a:spcAft>
              <a:buClr>
                <a:schemeClr val="tx1"/>
              </a:buClr>
              <a:buSzTx/>
              <a:buFont typeface="Arial" panose="020B0604020202020204" pitchFamily="34" charset="0"/>
              <a:buNone/>
              <a:tabLst/>
              <a:defRPr sz="2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None/>
              <a:tabLst/>
              <a:defRPr/>
            </a:pPr>
            <a:r>
              <a:rPr lang="en-US" dirty="0"/>
              <a:t>Heading</a:t>
            </a:r>
          </a:p>
        </p:txBody>
      </p:sp>
      <p:sp>
        <p:nvSpPr>
          <p:cNvPr id="9" name="Text Placeholder 4">
            <a:extLst>
              <a:ext uri="{FF2B5EF4-FFF2-40B4-BE49-F238E27FC236}">
                <a16:creationId xmlns:a16="http://schemas.microsoft.com/office/drawing/2014/main" id="{6C2BBB11-1CA6-4184-9110-F7FAF716808D}"/>
              </a:ext>
            </a:extLst>
          </p:cNvPr>
          <p:cNvSpPr>
            <a:spLocks noGrp="1"/>
          </p:cNvSpPr>
          <p:nvPr>
            <p:ph type="body" sz="quarter" idx="14"/>
          </p:nvPr>
        </p:nvSpPr>
        <p:spPr>
          <a:xfrm>
            <a:off x="639763" y="2387075"/>
            <a:ext cx="2532062" cy="3575576"/>
          </a:xfrm>
          <a:solidFill>
            <a:schemeClr val="accent2">
              <a:alpha val="25000"/>
            </a:schemeClr>
          </a:solidFill>
          <a:effectLst>
            <a:softEdge rad="0"/>
          </a:effectLst>
        </p:spPr>
        <p:txBody>
          <a:bodyPr lIns="91440" tIns="91440" bIns="91440">
            <a:normAutofit/>
          </a:bodyPr>
          <a:lstStyle>
            <a:lvl1pPr>
              <a:buClr>
                <a:schemeClr val="accent2"/>
              </a:buClr>
              <a:defRPr sz="1800">
                <a:solidFill>
                  <a:schemeClr val="tx1"/>
                </a:solidFill>
              </a:defRPr>
            </a:lvl1pPr>
          </a:lstStyle>
          <a:p>
            <a:pPr lvl="0"/>
            <a:r>
              <a:rPr lang="en-US"/>
              <a:t>Edit Master text styles</a:t>
            </a:r>
          </a:p>
        </p:txBody>
      </p:sp>
      <p:sp>
        <p:nvSpPr>
          <p:cNvPr id="10" name="Text Placeholder 4">
            <a:extLst>
              <a:ext uri="{FF2B5EF4-FFF2-40B4-BE49-F238E27FC236}">
                <a16:creationId xmlns:a16="http://schemas.microsoft.com/office/drawing/2014/main" id="{C62B14E9-1821-47AB-BB67-F3F18B77F613}"/>
              </a:ext>
            </a:extLst>
          </p:cNvPr>
          <p:cNvSpPr>
            <a:spLocks noGrp="1"/>
          </p:cNvSpPr>
          <p:nvPr>
            <p:ph type="body" sz="quarter" idx="15"/>
          </p:nvPr>
        </p:nvSpPr>
        <p:spPr>
          <a:xfrm>
            <a:off x="3453448" y="2387075"/>
            <a:ext cx="2532062" cy="3575576"/>
          </a:xfrm>
          <a:solidFill>
            <a:schemeClr val="accent1">
              <a:alpha val="25000"/>
            </a:schemeClr>
          </a:solidFill>
          <a:effectLst>
            <a:softEdge rad="0"/>
          </a:effectLst>
        </p:spPr>
        <p:txBody>
          <a:bodyPr lIns="91440" tIns="91440" bIns="91440">
            <a:normAutofit/>
          </a:bodyPr>
          <a:lstStyle>
            <a:lvl1pPr>
              <a:buClr>
                <a:schemeClr val="accent1"/>
              </a:buClr>
              <a:defRPr sz="1800">
                <a:solidFill>
                  <a:schemeClr val="tx1"/>
                </a:solidFill>
              </a:defRPr>
            </a:lvl1pPr>
          </a:lstStyle>
          <a:p>
            <a:pPr lvl="0"/>
            <a:r>
              <a:rPr lang="en-US"/>
              <a:t>Edit Master text styles</a:t>
            </a:r>
          </a:p>
        </p:txBody>
      </p:sp>
      <p:sp>
        <p:nvSpPr>
          <p:cNvPr id="11" name="Text Placeholder 4">
            <a:extLst>
              <a:ext uri="{FF2B5EF4-FFF2-40B4-BE49-F238E27FC236}">
                <a16:creationId xmlns:a16="http://schemas.microsoft.com/office/drawing/2014/main" id="{3DAAC16B-11B8-4D05-8773-55533377744D}"/>
              </a:ext>
            </a:extLst>
          </p:cNvPr>
          <p:cNvSpPr>
            <a:spLocks noGrp="1"/>
          </p:cNvSpPr>
          <p:nvPr>
            <p:ph type="body" sz="quarter" idx="16"/>
          </p:nvPr>
        </p:nvSpPr>
        <p:spPr>
          <a:xfrm>
            <a:off x="6267133" y="2387075"/>
            <a:ext cx="2532062" cy="3575576"/>
          </a:xfrm>
          <a:solidFill>
            <a:schemeClr val="accent4">
              <a:alpha val="25000"/>
            </a:schemeClr>
          </a:solidFill>
          <a:effectLst>
            <a:softEdge rad="0"/>
          </a:effectLst>
        </p:spPr>
        <p:txBody>
          <a:bodyPr lIns="91440" tIns="91440" bIns="91440">
            <a:normAutofit/>
          </a:bodyPr>
          <a:lstStyle>
            <a:lvl1pPr>
              <a:buClr>
                <a:schemeClr val="accent4"/>
              </a:buClr>
              <a:defRPr sz="1800">
                <a:solidFill>
                  <a:schemeClr val="tx1"/>
                </a:solidFill>
              </a:defRPr>
            </a:lvl1pPr>
          </a:lstStyle>
          <a:p>
            <a:pPr lvl="0"/>
            <a:r>
              <a:rPr lang="en-US"/>
              <a:t>Edit Master text styles</a:t>
            </a:r>
          </a:p>
        </p:txBody>
      </p:sp>
      <p:sp>
        <p:nvSpPr>
          <p:cNvPr id="12" name="Text Placeholder 4">
            <a:extLst>
              <a:ext uri="{FF2B5EF4-FFF2-40B4-BE49-F238E27FC236}">
                <a16:creationId xmlns:a16="http://schemas.microsoft.com/office/drawing/2014/main" id="{4902638C-C016-4905-BA02-01B70A953156}"/>
              </a:ext>
            </a:extLst>
          </p:cNvPr>
          <p:cNvSpPr>
            <a:spLocks noGrp="1"/>
          </p:cNvSpPr>
          <p:nvPr>
            <p:ph type="body" sz="quarter" idx="17"/>
          </p:nvPr>
        </p:nvSpPr>
        <p:spPr>
          <a:xfrm>
            <a:off x="9080818" y="2387075"/>
            <a:ext cx="2532062" cy="3575576"/>
          </a:xfrm>
          <a:solidFill>
            <a:schemeClr val="tx2">
              <a:alpha val="25000"/>
            </a:schemeClr>
          </a:solidFill>
          <a:effectLst>
            <a:softEdge rad="0"/>
          </a:effectLst>
        </p:spPr>
        <p:txBody>
          <a:bodyPr lIns="91440" tIns="91440" bIns="91440">
            <a:normAutofit/>
          </a:bodyPr>
          <a:lstStyle>
            <a:lvl1pPr>
              <a:buClr>
                <a:schemeClr val="tx2"/>
              </a:buClr>
              <a:defRPr sz="1800">
                <a:solidFill>
                  <a:schemeClr val="tx1"/>
                </a:solidFill>
              </a:defRPr>
            </a:lvl1pPr>
          </a:lstStyle>
          <a:p>
            <a:pPr lvl="0"/>
            <a:r>
              <a:rPr lang="en-US"/>
              <a:t>Edit Master text styles</a:t>
            </a:r>
          </a:p>
        </p:txBody>
      </p:sp>
      <p:sp>
        <p:nvSpPr>
          <p:cNvPr id="13" name="Text Placeholder 13">
            <a:extLst>
              <a:ext uri="{FF2B5EF4-FFF2-40B4-BE49-F238E27FC236}">
                <a16:creationId xmlns:a16="http://schemas.microsoft.com/office/drawing/2014/main" id="{03625591-C76C-49B7-AEEB-BF7B478C1DF3}"/>
              </a:ext>
            </a:extLst>
          </p:cNvPr>
          <p:cNvSpPr>
            <a:spLocks noGrp="1"/>
          </p:cNvSpPr>
          <p:nvPr>
            <p:ph type="body" sz="quarter" idx="18" hasCustomPrompt="1"/>
          </p:nvPr>
        </p:nvSpPr>
        <p:spPr>
          <a:xfrm>
            <a:off x="3453342" y="1966913"/>
            <a:ext cx="2532062" cy="420161"/>
          </a:xfrm>
          <a:solidFill>
            <a:schemeClr val="accent1"/>
          </a:solidFill>
        </p:spPr>
        <p:txBody>
          <a:bodyPr lIns="91440" rIns="91440" anchor="ctr">
            <a:noAutofit/>
          </a:bodyPr>
          <a:lstStyle>
            <a:lvl1pPr marL="0" marR="0" indent="0" algn="l" defTabSz="914400" rtl="0" eaLnBrk="1" fontAlgn="auto" latinLnBrk="0" hangingPunct="1">
              <a:lnSpc>
                <a:spcPct val="90000"/>
              </a:lnSpc>
              <a:spcBef>
                <a:spcPts val="0"/>
              </a:spcBef>
              <a:spcAft>
                <a:spcPts val="0"/>
              </a:spcAft>
              <a:buClr>
                <a:schemeClr val="tx1"/>
              </a:buClr>
              <a:buSzTx/>
              <a:buFont typeface="Arial" panose="020B0604020202020204" pitchFamily="34" charset="0"/>
              <a:buNone/>
              <a:tabLst/>
              <a:defRPr sz="2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None/>
              <a:tabLst/>
              <a:defRPr/>
            </a:pPr>
            <a:r>
              <a:rPr lang="en-US" dirty="0"/>
              <a:t>Heading</a:t>
            </a:r>
          </a:p>
        </p:txBody>
      </p:sp>
      <p:sp>
        <p:nvSpPr>
          <p:cNvPr id="14" name="Text Placeholder 13">
            <a:extLst>
              <a:ext uri="{FF2B5EF4-FFF2-40B4-BE49-F238E27FC236}">
                <a16:creationId xmlns:a16="http://schemas.microsoft.com/office/drawing/2014/main" id="{E13AC717-51F7-4A1A-AA79-43D25DA6C874}"/>
              </a:ext>
            </a:extLst>
          </p:cNvPr>
          <p:cNvSpPr>
            <a:spLocks noGrp="1"/>
          </p:cNvSpPr>
          <p:nvPr>
            <p:ph type="body" sz="quarter" idx="19" hasCustomPrompt="1"/>
          </p:nvPr>
        </p:nvSpPr>
        <p:spPr>
          <a:xfrm>
            <a:off x="6266921" y="1966913"/>
            <a:ext cx="2532062" cy="420161"/>
          </a:xfrm>
          <a:solidFill>
            <a:schemeClr val="accent4"/>
          </a:solidFill>
        </p:spPr>
        <p:txBody>
          <a:bodyPr lIns="91440" rIns="91440" anchor="ctr">
            <a:noAutofit/>
          </a:bodyPr>
          <a:lstStyle>
            <a:lvl1pPr marL="0" marR="0" indent="0" algn="l" defTabSz="914400" rtl="0" eaLnBrk="1" fontAlgn="auto" latinLnBrk="0" hangingPunct="1">
              <a:lnSpc>
                <a:spcPct val="90000"/>
              </a:lnSpc>
              <a:spcBef>
                <a:spcPts val="0"/>
              </a:spcBef>
              <a:spcAft>
                <a:spcPts val="0"/>
              </a:spcAft>
              <a:buClr>
                <a:schemeClr val="tx1"/>
              </a:buClr>
              <a:buSzTx/>
              <a:buFont typeface="Arial" panose="020B0604020202020204" pitchFamily="34" charset="0"/>
              <a:buNone/>
              <a:tabLst/>
              <a:defRPr sz="2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None/>
              <a:tabLst/>
              <a:defRPr/>
            </a:pPr>
            <a:r>
              <a:rPr lang="en-US" dirty="0"/>
              <a:t>Heading</a:t>
            </a:r>
          </a:p>
        </p:txBody>
      </p:sp>
      <p:sp>
        <p:nvSpPr>
          <p:cNvPr id="15" name="Text Placeholder 13">
            <a:extLst>
              <a:ext uri="{FF2B5EF4-FFF2-40B4-BE49-F238E27FC236}">
                <a16:creationId xmlns:a16="http://schemas.microsoft.com/office/drawing/2014/main" id="{6E71351C-7176-4EDC-B22C-073EA53D97F7}"/>
              </a:ext>
            </a:extLst>
          </p:cNvPr>
          <p:cNvSpPr>
            <a:spLocks noGrp="1"/>
          </p:cNvSpPr>
          <p:nvPr>
            <p:ph type="body" sz="quarter" idx="20" hasCustomPrompt="1"/>
          </p:nvPr>
        </p:nvSpPr>
        <p:spPr>
          <a:xfrm>
            <a:off x="9080501" y="1966913"/>
            <a:ext cx="2532062" cy="420161"/>
          </a:xfrm>
          <a:solidFill>
            <a:schemeClr val="tx2"/>
          </a:solidFill>
        </p:spPr>
        <p:txBody>
          <a:bodyPr lIns="91440" rIns="91440" anchor="ctr">
            <a:noAutofit/>
          </a:bodyPr>
          <a:lstStyle>
            <a:lvl1pPr marL="0" marR="0" indent="0" algn="l" defTabSz="914400" rtl="0" eaLnBrk="1" fontAlgn="auto" latinLnBrk="0" hangingPunct="1">
              <a:lnSpc>
                <a:spcPct val="90000"/>
              </a:lnSpc>
              <a:spcBef>
                <a:spcPts val="0"/>
              </a:spcBef>
              <a:spcAft>
                <a:spcPts val="0"/>
              </a:spcAft>
              <a:buClr>
                <a:schemeClr val="tx1"/>
              </a:buClr>
              <a:buSzTx/>
              <a:buFont typeface="Arial" panose="020B0604020202020204" pitchFamily="34" charset="0"/>
              <a:buNone/>
              <a:tabLst/>
              <a:defRPr sz="2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None/>
              <a:tabLst/>
              <a:defRPr/>
            </a:pPr>
            <a:r>
              <a:rPr lang="en-US" dirty="0"/>
              <a:t>Heading</a:t>
            </a:r>
          </a:p>
        </p:txBody>
      </p:sp>
      <p:sp>
        <p:nvSpPr>
          <p:cNvPr id="16" name="Slide Number Placeholder 4">
            <a:extLst>
              <a:ext uri="{FF2B5EF4-FFF2-40B4-BE49-F238E27FC236}">
                <a16:creationId xmlns:a16="http://schemas.microsoft.com/office/drawing/2014/main" id="{79916503-B974-4C1E-BDE2-44DA1408F8E5}"/>
              </a:ext>
            </a:extLst>
          </p:cNvPr>
          <p:cNvSpPr txBox="1">
            <a:spLocks/>
          </p:cNvSpPr>
          <p:nvPr userDrawn="1"/>
        </p:nvSpPr>
        <p:spPr>
          <a:xfrm>
            <a:off x="11734800" y="6172200"/>
            <a:ext cx="457200" cy="685800"/>
          </a:xfrm>
          <a:prstGeom prst="rect">
            <a:avLst/>
          </a:prstGeom>
          <a:solidFill>
            <a:schemeClr val="accent2"/>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832269-8BA7-4E11-8691-8A5EFD9CD830}" type="slidenum">
              <a:rPr lang="en-US" b="1" smtClean="0"/>
              <a:pPr/>
              <a:t>‹#›</a:t>
            </a:fld>
            <a:endParaRPr lang="en-US" b="1" dirty="0"/>
          </a:p>
        </p:txBody>
      </p:sp>
      <p:sp>
        <p:nvSpPr>
          <p:cNvPr id="3" name="Slide Number Placeholder 2">
            <a:extLst>
              <a:ext uri="{FF2B5EF4-FFF2-40B4-BE49-F238E27FC236}">
                <a16:creationId xmlns:a16="http://schemas.microsoft.com/office/drawing/2014/main" id="{4228A35A-EEB0-4404-8B48-4C3B82AEF518}"/>
              </a:ext>
            </a:extLst>
          </p:cNvPr>
          <p:cNvSpPr>
            <a:spLocks noGrp="1"/>
          </p:cNvSpPr>
          <p:nvPr>
            <p:ph type="sldNum" sz="quarter" idx="21"/>
          </p:nvPr>
        </p:nvSpPr>
        <p:spPr/>
        <p:txBody>
          <a:bodyPr/>
          <a:lstStyle/>
          <a:p>
            <a:fld id="{D6832269-8BA7-4E11-8691-8A5EFD9CD830}" type="slidenum">
              <a:rPr lang="en-US" smtClean="0"/>
              <a:pPr/>
              <a:t>‹#›</a:t>
            </a:fld>
            <a:endParaRPr lang="en-US" dirty="0"/>
          </a:p>
        </p:txBody>
      </p:sp>
    </p:spTree>
    <p:extLst>
      <p:ext uri="{BB962C8B-B14F-4D97-AF65-F5344CB8AC3E}">
        <p14:creationId xmlns:p14="http://schemas.microsoft.com/office/powerpoint/2010/main" val="180674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Logo Blue - 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F6565-4405-4030-955B-DC55FE3CEC8F}"/>
              </a:ext>
            </a:extLst>
          </p:cNvPr>
          <p:cNvSpPr>
            <a:spLocks noGrp="1"/>
          </p:cNvSpPr>
          <p:nvPr>
            <p:ph type="title"/>
          </p:nvPr>
        </p:nvSpPr>
        <p:spPr>
          <a:xfrm>
            <a:off x="640080" y="365125"/>
            <a:ext cx="10972800" cy="1143000"/>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3EAA991-1835-4C21-8D54-B0763FFF774A}"/>
              </a:ext>
            </a:extLst>
          </p:cNvPr>
          <p:cNvSpPr>
            <a:spLocks noGrp="1"/>
          </p:cNvSpPr>
          <p:nvPr>
            <p:ph sz="half" idx="1"/>
          </p:nvPr>
        </p:nvSpPr>
        <p:spPr>
          <a:xfrm>
            <a:off x="640080" y="1737360"/>
            <a:ext cx="5212080" cy="438912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45FFFA3-074C-4D49-95D7-464C34CCD0D8}"/>
              </a:ext>
            </a:extLst>
          </p:cNvPr>
          <p:cNvSpPr>
            <a:spLocks noGrp="1"/>
          </p:cNvSpPr>
          <p:nvPr>
            <p:ph sz="half" idx="2"/>
          </p:nvPr>
        </p:nvSpPr>
        <p:spPr>
          <a:xfrm>
            <a:off x="6400800" y="1737360"/>
            <a:ext cx="5212080" cy="438912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1B583366-4955-4E0D-9C30-A92D7FCC21D0}"/>
              </a:ext>
            </a:extLst>
          </p:cNvPr>
          <p:cNvSpPr/>
          <p:nvPr userDrawn="1"/>
        </p:nvSpPr>
        <p:spPr>
          <a:xfrm>
            <a:off x="0" y="365760"/>
            <a:ext cx="457200" cy="1143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Slide Number Placeholder 4">
            <a:extLst>
              <a:ext uri="{FF2B5EF4-FFF2-40B4-BE49-F238E27FC236}">
                <a16:creationId xmlns:a16="http://schemas.microsoft.com/office/drawing/2014/main" id="{9370842A-DD04-45E8-B18F-9C14AF91B41B}"/>
              </a:ext>
            </a:extLst>
          </p:cNvPr>
          <p:cNvSpPr txBox="1">
            <a:spLocks/>
          </p:cNvSpPr>
          <p:nvPr userDrawn="1"/>
        </p:nvSpPr>
        <p:spPr>
          <a:xfrm>
            <a:off x="11734800" y="6172200"/>
            <a:ext cx="457200" cy="685800"/>
          </a:xfrm>
          <a:prstGeom prst="rect">
            <a:avLst/>
          </a:prstGeom>
          <a:solidFill>
            <a:schemeClr val="accent2"/>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832269-8BA7-4E11-8691-8A5EFD9CD830}" type="slidenum">
              <a:rPr lang="en-US" b="1" smtClean="0"/>
              <a:pPr/>
              <a:t>‹#›</a:t>
            </a:fld>
            <a:endParaRPr lang="en-US" b="1" dirty="0"/>
          </a:p>
        </p:txBody>
      </p:sp>
    </p:spTree>
    <p:extLst>
      <p:ext uri="{BB962C8B-B14F-4D97-AF65-F5344CB8AC3E}">
        <p14:creationId xmlns:p14="http://schemas.microsoft.com/office/powerpoint/2010/main" val="3956972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B83CD-64AB-4106-9FDE-20151FDCB3F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F98A66C-D4DE-47EB-9290-43ED96DFB207}"/>
              </a:ext>
            </a:extLst>
          </p:cNvPr>
          <p:cNvSpPr>
            <a:spLocks noGrp="1"/>
          </p:cNvSpPr>
          <p:nvPr>
            <p:ph type="sldNum" sz="quarter" idx="10"/>
          </p:nvPr>
        </p:nvSpPr>
        <p:spPr/>
        <p:txBody>
          <a:bodyPr/>
          <a:lstStyle/>
          <a:p>
            <a:fld id="{D6832269-8BA7-4E11-8691-8A5EFD9CD830}" type="slidenum">
              <a:rPr lang="en-US" smtClean="0"/>
              <a:pPr/>
              <a:t>‹#›</a:t>
            </a:fld>
            <a:endParaRPr lang="en-US" dirty="0"/>
          </a:p>
        </p:txBody>
      </p:sp>
    </p:spTree>
    <p:extLst>
      <p:ext uri="{BB962C8B-B14F-4D97-AF65-F5344CB8AC3E}">
        <p14:creationId xmlns:p14="http://schemas.microsoft.com/office/powerpoint/2010/main" val="4220149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C09DB-FF30-451D-8021-5CFF959A19F4}"/>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ADD8B52-3B88-4792-86FC-EE975389E670}"/>
              </a:ext>
            </a:extLst>
          </p:cNvPr>
          <p:cNvSpPr>
            <a:spLocks noGrp="1"/>
          </p:cNvSpPr>
          <p:nvPr>
            <p:ph type="sldNum" sz="quarter" idx="10"/>
          </p:nvPr>
        </p:nvSpPr>
        <p:spPr/>
        <p:txBody>
          <a:bodyPr/>
          <a:lstStyle/>
          <a:p>
            <a:fld id="{D6832269-8BA7-4E11-8691-8A5EFD9CD830}" type="slidenum">
              <a:rPr lang="en-US" smtClean="0"/>
              <a:pPr/>
              <a:t>‹#›</a:t>
            </a:fld>
            <a:endParaRPr lang="en-US" dirty="0"/>
          </a:p>
        </p:txBody>
      </p:sp>
    </p:spTree>
    <p:extLst>
      <p:ext uri="{BB962C8B-B14F-4D97-AF65-F5344CB8AC3E}">
        <p14:creationId xmlns:p14="http://schemas.microsoft.com/office/powerpoint/2010/main" val="22377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Blue - 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30743-4161-4C33-8421-F92688D0A517}"/>
              </a:ext>
            </a:extLst>
          </p:cNvPr>
          <p:cNvSpPr>
            <a:spLocks noGrp="1"/>
          </p:cNvSpPr>
          <p:nvPr>
            <p:ph type="title" hasCustomPrompt="1"/>
          </p:nvPr>
        </p:nvSpPr>
        <p:spPr>
          <a:xfrm>
            <a:off x="640080" y="3657600"/>
            <a:ext cx="10972800" cy="1828800"/>
          </a:xfrm>
        </p:spPr>
        <p:txBody>
          <a:bodyPr>
            <a:normAutofit/>
          </a:bodyPr>
          <a:lstStyle>
            <a:lvl1pPr>
              <a:defRPr sz="4000">
                <a:latin typeface="+mj-lt"/>
                <a:cs typeface="Browallia New" panose="020B0502040204020203" pitchFamily="34" charset="-34"/>
              </a:defRPr>
            </a:lvl1pPr>
          </a:lstStyle>
          <a:p>
            <a:r>
              <a:rPr lang="en-US" dirty="0"/>
              <a:t>Section Slide</a:t>
            </a:r>
          </a:p>
        </p:txBody>
      </p:sp>
      <p:sp>
        <p:nvSpPr>
          <p:cNvPr id="5" name="Slide Number Placeholder 4">
            <a:extLst>
              <a:ext uri="{FF2B5EF4-FFF2-40B4-BE49-F238E27FC236}">
                <a16:creationId xmlns:a16="http://schemas.microsoft.com/office/drawing/2014/main" id="{6A7B9E38-73B2-4567-AF99-BA567D5BEF5E}"/>
              </a:ext>
            </a:extLst>
          </p:cNvPr>
          <p:cNvSpPr>
            <a:spLocks noGrp="1"/>
          </p:cNvSpPr>
          <p:nvPr>
            <p:ph type="sldNum" sz="quarter" idx="12"/>
          </p:nvPr>
        </p:nvSpPr>
        <p:spPr>
          <a:xfrm>
            <a:off x="11734800" y="6172200"/>
            <a:ext cx="457200" cy="685800"/>
          </a:xfrm>
          <a:solidFill>
            <a:schemeClr val="accent2"/>
          </a:solidFill>
        </p:spPr>
        <p:txBody>
          <a:bodyPr/>
          <a:lstStyle>
            <a:lvl1pPr>
              <a:defRPr>
                <a:solidFill>
                  <a:schemeClr val="bg1"/>
                </a:solidFill>
              </a:defRPr>
            </a:lvl1pPr>
          </a:lstStyle>
          <a:p>
            <a:fld id="{D6832269-8BA7-4E11-8691-8A5EFD9CD830}" type="slidenum">
              <a:rPr lang="en-US" smtClean="0"/>
              <a:pPr/>
              <a:t>‹#›</a:t>
            </a:fld>
            <a:endParaRPr lang="en-US" dirty="0"/>
          </a:p>
        </p:txBody>
      </p:sp>
      <p:sp>
        <p:nvSpPr>
          <p:cNvPr id="6" name="Rectangle 5">
            <a:extLst>
              <a:ext uri="{FF2B5EF4-FFF2-40B4-BE49-F238E27FC236}">
                <a16:creationId xmlns:a16="http://schemas.microsoft.com/office/drawing/2014/main" id="{621FD36D-5F8B-46B0-8F5B-D3602F11E5E8}"/>
              </a:ext>
            </a:extLst>
          </p:cNvPr>
          <p:cNvSpPr/>
          <p:nvPr userDrawn="1"/>
        </p:nvSpPr>
        <p:spPr>
          <a:xfrm>
            <a:off x="0" y="3657600"/>
            <a:ext cx="457200" cy="18288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43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theme" Target="../theme/theme2.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CDF645-650B-4B31-94FB-2D6667EE6451}"/>
              </a:ext>
            </a:extLst>
          </p:cNvPr>
          <p:cNvSpPr>
            <a:spLocks noGrp="1"/>
          </p:cNvSpPr>
          <p:nvPr>
            <p:ph type="title"/>
          </p:nvPr>
        </p:nvSpPr>
        <p:spPr>
          <a:xfrm>
            <a:off x="838200" y="365125"/>
            <a:ext cx="10515600" cy="1325563"/>
          </a:xfrm>
          <a:prstGeom prst="rect">
            <a:avLst/>
          </a:prstGeom>
        </p:spPr>
        <p:txBody>
          <a:bodyPr vert="horz" wrap="square" lIns="91440" tIns="45720" rIns="91440" bIns="45720" rtlCol="0" anchor="ctr">
            <a:normAutofit/>
          </a:bodyPr>
          <a:lstStyle/>
          <a:p>
            <a:r>
              <a:rPr lang="en-US" dirty="0"/>
              <a:t>Click to edit title</a:t>
            </a:r>
          </a:p>
        </p:txBody>
      </p:sp>
      <p:sp>
        <p:nvSpPr>
          <p:cNvPr id="3" name="Text Placeholder 2">
            <a:extLst>
              <a:ext uri="{FF2B5EF4-FFF2-40B4-BE49-F238E27FC236}">
                <a16:creationId xmlns:a16="http://schemas.microsoft.com/office/drawing/2014/main" id="{414C659C-C5F2-4A23-8029-2DB95DB88E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A46ED6F-6046-4AA7-BC3A-038333DD73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D6832269-8BA7-4E11-8691-8A5EFD9CD830}" type="slidenum">
              <a:rPr lang="en-US" smtClean="0"/>
              <a:pPr/>
              <a:t>‹#›</a:t>
            </a:fld>
            <a:endParaRPr lang="en-US" dirty="0"/>
          </a:p>
        </p:txBody>
      </p:sp>
      <p:pic>
        <p:nvPicPr>
          <p:cNvPr id="7" name="Picture 6">
            <a:extLst>
              <a:ext uri="{FF2B5EF4-FFF2-40B4-BE49-F238E27FC236}">
                <a16:creationId xmlns:a16="http://schemas.microsoft.com/office/drawing/2014/main" id="{BE16754A-5216-40F0-A4C9-1BEC54EB1303}"/>
              </a:ext>
            </a:extLst>
          </p:cNvPr>
          <p:cNvPicPr>
            <a:picLocks noChangeAspect="1"/>
          </p:cNvPicPr>
          <p:nvPr userDrawn="1"/>
        </p:nvPicPr>
        <p:blipFill>
          <a:blip r:embed="rId35"/>
          <a:stretch>
            <a:fillRect/>
          </a:stretch>
        </p:blipFill>
        <p:spPr>
          <a:xfrm>
            <a:off x="157982" y="6292001"/>
            <a:ext cx="1360436" cy="465334"/>
          </a:xfrm>
          <a:prstGeom prst="rect">
            <a:avLst/>
          </a:prstGeom>
        </p:spPr>
      </p:pic>
      <p:cxnSp>
        <p:nvCxnSpPr>
          <p:cNvPr id="9" name="Straight Connector 8">
            <a:extLst>
              <a:ext uri="{FF2B5EF4-FFF2-40B4-BE49-F238E27FC236}">
                <a16:creationId xmlns:a16="http://schemas.microsoft.com/office/drawing/2014/main" id="{A01DEB4B-1C12-4699-9ED6-7421DDD75F84}"/>
              </a:ext>
            </a:extLst>
          </p:cNvPr>
          <p:cNvCxnSpPr>
            <a:cxnSpLocks/>
          </p:cNvCxnSpPr>
          <p:nvPr userDrawn="1"/>
        </p:nvCxnSpPr>
        <p:spPr>
          <a:xfrm>
            <a:off x="13303" y="6176963"/>
            <a:ext cx="12192000" cy="0"/>
          </a:xfrm>
          <a:prstGeom prst="line">
            <a:avLst/>
          </a:prstGeom>
          <a:ln>
            <a:solidFill>
              <a:schemeClr val="tx1">
                <a:lumMod val="10000"/>
                <a:lumOff val="9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0080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91" r:id="rId7"/>
    <p:sldLayoutId id="2147483692"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98" r:id="rId23"/>
    <p:sldLayoutId id="2147483682" r:id="rId24"/>
    <p:sldLayoutId id="2147483683" r:id="rId25"/>
    <p:sldLayoutId id="2147483684" r:id="rId26"/>
    <p:sldLayoutId id="2147483685" r:id="rId27"/>
    <p:sldLayoutId id="2147483686" r:id="rId28"/>
    <p:sldLayoutId id="2147483687" r:id="rId29"/>
    <p:sldLayoutId id="2147483696" r:id="rId30"/>
    <p:sldLayoutId id="2147483688" r:id="rId31"/>
    <p:sldLayoutId id="2147483689" r:id="rId32"/>
    <p:sldLayoutId id="2147483690" r:id="rId33"/>
  </p:sldLayoutIdLst>
  <p:hf hdr="0" ftr="0" dt="0"/>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79D320-5B74-4D6A-97EC-30C1881197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0B5B0E-77DF-4DB5-8EB8-AEF70812AF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E848EF-BF78-4DDF-BD5D-F112CC4F77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EFC3D3-035A-491D-B04C-6FC2741CB333}" type="datetimeFigureOut">
              <a:rPr lang="en-US" smtClean="0"/>
              <a:t>1/27/2021</a:t>
            </a:fld>
            <a:endParaRPr lang="en-US"/>
          </a:p>
        </p:txBody>
      </p:sp>
      <p:sp>
        <p:nvSpPr>
          <p:cNvPr id="5" name="Footer Placeholder 4">
            <a:extLst>
              <a:ext uri="{FF2B5EF4-FFF2-40B4-BE49-F238E27FC236}">
                <a16:creationId xmlns:a16="http://schemas.microsoft.com/office/drawing/2014/main" id="{DBA63E6B-C646-41A1-80D8-B88701444F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730168-A4BD-4E55-99A8-9F602D0311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A8727-D92F-4CA1-86D7-0E7DBC1A4884}" type="slidenum">
              <a:rPr lang="en-US" smtClean="0"/>
              <a:t>‹#›</a:t>
            </a:fld>
            <a:endParaRPr lang="en-US"/>
          </a:p>
        </p:txBody>
      </p:sp>
    </p:spTree>
    <p:extLst>
      <p:ext uri="{BB962C8B-B14F-4D97-AF65-F5344CB8AC3E}">
        <p14:creationId xmlns:p14="http://schemas.microsoft.com/office/powerpoint/2010/main" val="319839904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7" r:id="rId3"/>
    <p:sldLayoutId id="2147483699" r:id="rId4"/>
    <p:sldLayoutId id="2147483700" r:id="rId5"/>
    <p:sldLayoutId id="2147483701" r:id="rId6"/>
    <p:sldLayoutId id="2147483702" r:id="rId7"/>
    <p:sldLayoutId id="2147483703" r:id="rId8"/>
    <p:sldLayoutId id="2147483704"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FF720E6-87A9-4030-91BF-ACDF104C2B1A}"/>
              </a:ext>
            </a:extLst>
          </p:cNvPr>
          <p:cNvSpPr txBox="1">
            <a:spLocks/>
          </p:cNvSpPr>
          <p:nvPr/>
        </p:nvSpPr>
        <p:spPr>
          <a:xfrm>
            <a:off x="566058" y="367670"/>
            <a:ext cx="11069472" cy="1206605"/>
          </a:xfrm>
          <a:prstGeom prst="rect">
            <a:avLst/>
          </a:prstGeom>
        </p:spPr>
        <p:txBody>
          <a:bodyPr vert="horz" wrap="square"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a:lstStyle>
          <a:p>
            <a:endParaRPr lang="en-US" dirty="0">
              <a:effectLst>
                <a:outerShdw blurRad="38100" dist="38100" dir="2700000" algn="tl">
                  <a:srgbClr val="000000">
                    <a:alpha val="43137"/>
                  </a:srgbClr>
                </a:outerShdw>
              </a:effectLst>
            </a:endParaRPr>
          </a:p>
        </p:txBody>
      </p:sp>
      <p:sp>
        <p:nvSpPr>
          <p:cNvPr id="11" name="Subtitle 2">
            <a:extLst>
              <a:ext uri="{FF2B5EF4-FFF2-40B4-BE49-F238E27FC236}">
                <a16:creationId xmlns:a16="http://schemas.microsoft.com/office/drawing/2014/main" id="{B637F68A-CA71-40B6-8C14-09507AEFE757}"/>
              </a:ext>
            </a:extLst>
          </p:cNvPr>
          <p:cNvSpPr txBox="1">
            <a:spLocks/>
          </p:cNvSpPr>
          <p:nvPr/>
        </p:nvSpPr>
        <p:spPr>
          <a:xfrm>
            <a:off x="566058" y="1908917"/>
            <a:ext cx="10422646" cy="21939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pPr>
            <a:endParaRPr lang="en-US" b="1" i="1" dirty="0">
              <a:solidFill>
                <a:srgbClr val="002060"/>
              </a:solidFill>
            </a:endParaRPr>
          </a:p>
        </p:txBody>
      </p:sp>
      <p:sp>
        <p:nvSpPr>
          <p:cNvPr id="3" name="Content Placeholder 2">
            <a:extLst>
              <a:ext uri="{FF2B5EF4-FFF2-40B4-BE49-F238E27FC236}">
                <a16:creationId xmlns:a16="http://schemas.microsoft.com/office/drawing/2014/main" id="{FFA86A87-E0DF-4A82-94A3-AF48705BF175}"/>
              </a:ext>
            </a:extLst>
          </p:cNvPr>
          <p:cNvSpPr>
            <a:spLocks noGrp="1"/>
          </p:cNvSpPr>
          <p:nvPr>
            <p:ph idx="1"/>
          </p:nvPr>
        </p:nvSpPr>
        <p:spPr/>
        <p:txBody>
          <a:bodyPr>
            <a:normAutofit fontScale="92500" lnSpcReduction="20000"/>
          </a:bodyPr>
          <a:lstStyle/>
          <a:p>
            <a:pPr marL="0" indent="0" algn="ctr">
              <a:spcAft>
                <a:spcPts val="600"/>
              </a:spcAft>
              <a:buNone/>
            </a:pPr>
            <a:r>
              <a:rPr lang="en-US" sz="3200" b="1" dirty="0"/>
              <a:t>Presentation to the Howard County Spending Affordability Committee</a:t>
            </a:r>
          </a:p>
          <a:p>
            <a:pPr marL="0" indent="0" algn="ctr">
              <a:buNone/>
            </a:pPr>
            <a:r>
              <a:rPr lang="en-US" b="1" u="sng" dirty="0"/>
              <a:t>Agenda</a:t>
            </a:r>
          </a:p>
          <a:p>
            <a:pPr marL="514350" indent="-514350">
              <a:buFont typeface="+mj-lt"/>
              <a:buAutoNum type="arabicPeriod"/>
            </a:pPr>
            <a:r>
              <a:rPr lang="en-US" dirty="0"/>
              <a:t>National Outlook</a:t>
            </a:r>
          </a:p>
          <a:p>
            <a:pPr marL="514350" indent="-514350">
              <a:buFont typeface="+mj-lt"/>
              <a:buAutoNum type="arabicPeriod"/>
            </a:pPr>
            <a:r>
              <a:rPr lang="en-US" dirty="0"/>
              <a:t>Maryland Outlook</a:t>
            </a:r>
          </a:p>
          <a:p>
            <a:pPr marL="514350" indent="-514350">
              <a:buFont typeface="+mj-lt"/>
              <a:buAutoNum type="arabicPeriod"/>
            </a:pPr>
            <a:r>
              <a:rPr lang="en-US" dirty="0"/>
              <a:t>Howard County Economy</a:t>
            </a:r>
          </a:p>
          <a:p>
            <a:pPr marL="514350" indent="-514350">
              <a:buFont typeface="+mj-lt"/>
              <a:buAutoNum type="arabicPeriod"/>
            </a:pPr>
            <a:r>
              <a:rPr lang="en-US" dirty="0"/>
              <a:t>Personal Income Forecast</a:t>
            </a:r>
          </a:p>
          <a:p>
            <a:pPr marL="514350" indent="-514350">
              <a:buFont typeface="+mj-lt"/>
              <a:buAutoNum type="arabicPeriod"/>
            </a:pPr>
            <a:endParaRPr lang="en-US" dirty="0"/>
          </a:p>
          <a:p>
            <a:pPr marL="514350" indent="-514350">
              <a:buFont typeface="+mj-lt"/>
              <a:buAutoNum type="arabicPeriod"/>
            </a:pPr>
            <a:endParaRPr lang="en-US" dirty="0"/>
          </a:p>
          <a:p>
            <a:pPr marL="0" indent="0" algn="ctr">
              <a:buNone/>
            </a:pPr>
            <a:r>
              <a:rPr lang="en-US" dirty="0"/>
              <a:t>January 28, 2021</a:t>
            </a:r>
          </a:p>
        </p:txBody>
      </p:sp>
      <p:sp>
        <p:nvSpPr>
          <p:cNvPr id="4" name="TextBox 3">
            <a:extLst>
              <a:ext uri="{FF2B5EF4-FFF2-40B4-BE49-F238E27FC236}">
                <a16:creationId xmlns:a16="http://schemas.microsoft.com/office/drawing/2014/main" id="{A03AEA09-27D3-47BF-8526-30C5303B3228}"/>
              </a:ext>
            </a:extLst>
          </p:cNvPr>
          <p:cNvSpPr txBox="1"/>
          <p:nvPr/>
        </p:nvSpPr>
        <p:spPr>
          <a:xfrm>
            <a:off x="556470" y="413390"/>
            <a:ext cx="11451771" cy="1200329"/>
          </a:xfrm>
          <a:prstGeom prst="rect">
            <a:avLst/>
          </a:prstGeom>
          <a:noFill/>
        </p:spPr>
        <p:txBody>
          <a:bodyPr wrap="square" rtlCol="0">
            <a:spAutoFit/>
          </a:bodyPr>
          <a:lstStyle/>
          <a:p>
            <a:pPr algn="ctr"/>
            <a:r>
              <a:rPr lang="en-US" sz="3600" dirty="0"/>
              <a:t>Howard County Economic Outlook and Personal Income Forecast</a:t>
            </a:r>
          </a:p>
        </p:txBody>
      </p:sp>
    </p:spTree>
    <p:extLst>
      <p:ext uri="{BB962C8B-B14F-4D97-AF65-F5344CB8AC3E}">
        <p14:creationId xmlns:p14="http://schemas.microsoft.com/office/powerpoint/2010/main" val="3542576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626C3-411D-40C6-8E57-484D9E92F38C}"/>
              </a:ext>
            </a:extLst>
          </p:cNvPr>
          <p:cNvSpPr>
            <a:spLocks noGrp="1"/>
          </p:cNvSpPr>
          <p:nvPr>
            <p:ph type="title"/>
          </p:nvPr>
        </p:nvSpPr>
        <p:spPr>
          <a:xfrm>
            <a:off x="914400" y="283779"/>
            <a:ext cx="5181600" cy="1397384"/>
          </a:xfrm>
        </p:spPr>
        <p:txBody>
          <a:bodyPr>
            <a:noAutofit/>
          </a:bodyPr>
          <a:lstStyle/>
          <a:p>
            <a:r>
              <a:rPr lang="en-US" sz="3200" dirty="0"/>
              <a:t>Howard County Outlook</a:t>
            </a:r>
            <a:br>
              <a:rPr lang="en-US" sz="2800" dirty="0"/>
            </a:br>
            <a:r>
              <a:rPr lang="en-US" sz="2400" b="0" dirty="0"/>
              <a:t>-- Population and Workforce Growth is a Key Driver of Income Tax </a:t>
            </a:r>
            <a:endParaRPr lang="en-US" sz="2800" b="0" dirty="0"/>
          </a:p>
        </p:txBody>
      </p:sp>
      <p:sp>
        <p:nvSpPr>
          <p:cNvPr id="3" name="Text Placeholder 2">
            <a:extLst>
              <a:ext uri="{FF2B5EF4-FFF2-40B4-BE49-F238E27FC236}">
                <a16:creationId xmlns:a16="http://schemas.microsoft.com/office/drawing/2014/main" id="{A8575C51-CD91-4B4F-ACC9-62952306A219}"/>
              </a:ext>
            </a:extLst>
          </p:cNvPr>
          <p:cNvSpPr>
            <a:spLocks noGrp="1"/>
          </p:cNvSpPr>
          <p:nvPr>
            <p:ph type="body" idx="1"/>
          </p:nvPr>
        </p:nvSpPr>
        <p:spPr/>
        <p:txBody>
          <a:bodyPr/>
          <a:lstStyle/>
          <a:p>
            <a:r>
              <a:rPr lang="en-US" dirty="0"/>
              <a:t>County Has Substantial Workforce and Demographic Assets</a:t>
            </a:r>
          </a:p>
        </p:txBody>
      </p:sp>
      <p:sp>
        <p:nvSpPr>
          <p:cNvPr id="4" name="Content Placeholder 3">
            <a:extLst>
              <a:ext uri="{FF2B5EF4-FFF2-40B4-BE49-F238E27FC236}">
                <a16:creationId xmlns:a16="http://schemas.microsoft.com/office/drawing/2014/main" id="{48ECA48C-B69C-4ECD-8513-B6FAFFDE3B70}"/>
              </a:ext>
            </a:extLst>
          </p:cNvPr>
          <p:cNvSpPr>
            <a:spLocks noGrp="1"/>
          </p:cNvSpPr>
          <p:nvPr>
            <p:ph sz="half" idx="2"/>
          </p:nvPr>
        </p:nvSpPr>
        <p:spPr/>
        <p:txBody>
          <a:bodyPr>
            <a:normAutofit fontScale="85000" lnSpcReduction="20000"/>
          </a:bodyPr>
          <a:lstStyle/>
          <a:p>
            <a:pPr marL="0" indent="0">
              <a:buNone/>
            </a:pPr>
            <a:r>
              <a:rPr lang="en-US" dirty="0"/>
              <a:t>County Population is:</a:t>
            </a:r>
          </a:p>
          <a:p>
            <a:pPr lvl="1"/>
            <a:r>
              <a:rPr lang="en-US" b="1" dirty="0"/>
              <a:t>High Income </a:t>
            </a:r>
            <a:r>
              <a:rPr lang="en-US" dirty="0"/>
              <a:t>- $121,392 Median Household Income - 9</a:t>
            </a:r>
            <a:r>
              <a:rPr lang="en-US" baseline="30000" dirty="0"/>
              <a:t>th</a:t>
            </a:r>
            <a:r>
              <a:rPr lang="en-US" dirty="0"/>
              <a:t> in Nation </a:t>
            </a:r>
          </a:p>
          <a:p>
            <a:pPr lvl="2"/>
            <a:r>
              <a:rPr lang="en-US" dirty="0"/>
              <a:t>Up from 11</a:t>
            </a:r>
            <a:r>
              <a:rPr lang="en-US" baseline="30000" dirty="0"/>
              <a:t>th</a:t>
            </a:r>
            <a:r>
              <a:rPr lang="en-US" dirty="0"/>
              <a:t> last Year – Down from 2</a:t>
            </a:r>
            <a:r>
              <a:rPr lang="en-US" baseline="30000" dirty="0"/>
              <a:t>nd</a:t>
            </a:r>
            <a:r>
              <a:rPr lang="en-US" dirty="0"/>
              <a:t> in 2016  (</a:t>
            </a:r>
          </a:p>
          <a:p>
            <a:pPr lvl="1"/>
            <a:r>
              <a:rPr lang="en-US" b="1" dirty="0"/>
              <a:t>Engaged in Work Activities </a:t>
            </a:r>
            <a:r>
              <a:rPr lang="en-US" dirty="0"/>
              <a:t>– 70% Labor Force Participation </a:t>
            </a:r>
          </a:p>
          <a:p>
            <a:pPr lvl="2"/>
            <a:r>
              <a:rPr lang="en-US" dirty="0"/>
              <a:t>Above MD (68%) / Below DC Metro (72%)</a:t>
            </a:r>
          </a:p>
          <a:p>
            <a:pPr lvl="1"/>
            <a:r>
              <a:rPr lang="en-US" b="1" dirty="0"/>
              <a:t>Educated </a:t>
            </a:r>
            <a:r>
              <a:rPr lang="en-US" dirty="0"/>
              <a:t>– 64% Bachelor’s or Above </a:t>
            </a:r>
          </a:p>
          <a:p>
            <a:pPr lvl="2"/>
            <a:r>
              <a:rPr lang="en-US" dirty="0"/>
              <a:t>Above MD (41%) and DC Metro (51%)</a:t>
            </a:r>
          </a:p>
          <a:p>
            <a:pPr lvl="1"/>
            <a:r>
              <a:rPr lang="en-US" b="1" u="sng" dirty="0"/>
              <a:t>Professional</a:t>
            </a:r>
            <a:r>
              <a:rPr lang="en-US" dirty="0"/>
              <a:t> – 65% in Professional Occupations and 47% Employed in the Professional Services/Education/Health Sector</a:t>
            </a:r>
          </a:p>
        </p:txBody>
      </p:sp>
      <p:sp>
        <p:nvSpPr>
          <p:cNvPr id="5" name="Text Placeholder 4">
            <a:extLst>
              <a:ext uri="{FF2B5EF4-FFF2-40B4-BE49-F238E27FC236}">
                <a16:creationId xmlns:a16="http://schemas.microsoft.com/office/drawing/2014/main" id="{7F032B2B-15C8-492E-8696-732726D6C8C9}"/>
              </a:ext>
            </a:extLst>
          </p:cNvPr>
          <p:cNvSpPr>
            <a:spLocks noGrp="1"/>
          </p:cNvSpPr>
          <p:nvPr>
            <p:ph type="body" sz="quarter" idx="3"/>
          </p:nvPr>
        </p:nvSpPr>
        <p:spPr>
          <a:xfrm>
            <a:off x="6096000" y="430432"/>
            <a:ext cx="5183188" cy="973066"/>
          </a:xfrm>
        </p:spPr>
        <p:txBody>
          <a:bodyPr/>
          <a:lstStyle/>
          <a:p>
            <a:r>
              <a:rPr lang="en-US" dirty="0"/>
              <a:t>Howard County is a Growing Employment Center</a:t>
            </a:r>
          </a:p>
        </p:txBody>
      </p:sp>
      <p:sp>
        <p:nvSpPr>
          <p:cNvPr id="6" name="Content Placeholder 5">
            <a:extLst>
              <a:ext uri="{FF2B5EF4-FFF2-40B4-BE49-F238E27FC236}">
                <a16:creationId xmlns:a16="http://schemas.microsoft.com/office/drawing/2014/main" id="{4F310B52-C014-4F3A-B03B-03B416CA1E95}"/>
              </a:ext>
            </a:extLst>
          </p:cNvPr>
          <p:cNvSpPr>
            <a:spLocks noGrp="1"/>
          </p:cNvSpPr>
          <p:nvPr>
            <p:ph sz="quarter" idx="4"/>
          </p:nvPr>
        </p:nvSpPr>
        <p:spPr>
          <a:xfrm>
            <a:off x="6172200" y="1488558"/>
            <a:ext cx="5183188" cy="4701105"/>
          </a:xfrm>
        </p:spPr>
        <p:txBody>
          <a:bodyPr>
            <a:normAutofit fontScale="85000" lnSpcReduction="20000"/>
          </a:bodyPr>
          <a:lstStyle/>
          <a:p>
            <a:pPr lvl="1"/>
            <a:r>
              <a:rPr lang="en-US" dirty="0"/>
              <a:t>34% of Residents Work In-County</a:t>
            </a:r>
          </a:p>
          <a:p>
            <a:pPr lvl="1"/>
            <a:r>
              <a:rPr lang="en-US" dirty="0"/>
              <a:t>42% in Other Baltimore Metro</a:t>
            </a:r>
          </a:p>
          <a:p>
            <a:pPr lvl="1"/>
            <a:r>
              <a:rPr lang="en-US" dirty="0"/>
              <a:t>37% Work in DC Suburbs</a:t>
            </a:r>
          </a:p>
          <a:p>
            <a:pPr marL="0" indent="0">
              <a:buNone/>
            </a:pPr>
            <a:r>
              <a:rPr lang="en-US" b="1" dirty="0"/>
              <a:t>Howard County Emerging as an Employment Center</a:t>
            </a:r>
          </a:p>
          <a:p>
            <a:pPr lvl="1"/>
            <a:r>
              <a:rPr lang="en-US" dirty="0"/>
              <a:t>Net In-Commute of 22,000 Workers</a:t>
            </a:r>
          </a:p>
          <a:p>
            <a:pPr lvl="1"/>
            <a:r>
              <a:rPr lang="en-US" dirty="0"/>
              <a:t># Of County Residents Employed In-County Increased by 20% (44% of Residents – up from 40% in 2010)</a:t>
            </a:r>
          </a:p>
          <a:p>
            <a:pPr marL="0" indent="0">
              <a:buNone/>
            </a:pPr>
            <a:endParaRPr lang="en-US" dirty="0"/>
          </a:p>
        </p:txBody>
      </p:sp>
      <p:sp>
        <p:nvSpPr>
          <p:cNvPr id="7" name="Slide Number Placeholder 6">
            <a:extLst>
              <a:ext uri="{FF2B5EF4-FFF2-40B4-BE49-F238E27FC236}">
                <a16:creationId xmlns:a16="http://schemas.microsoft.com/office/drawing/2014/main" id="{119E13EB-FE4D-48D1-9628-BC75D670C6E9}"/>
              </a:ext>
            </a:extLst>
          </p:cNvPr>
          <p:cNvSpPr>
            <a:spLocks noGrp="1"/>
          </p:cNvSpPr>
          <p:nvPr>
            <p:ph type="sldNum" sz="quarter" idx="12"/>
          </p:nvPr>
        </p:nvSpPr>
        <p:spPr/>
        <p:txBody>
          <a:bodyPr/>
          <a:lstStyle/>
          <a:p>
            <a:fld id="{FB2A8727-D92F-4CA1-86D7-0E7DBC1A4884}" type="slidenum">
              <a:rPr lang="en-US" smtClean="0"/>
              <a:t>10</a:t>
            </a:fld>
            <a:endParaRPr lang="en-US"/>
          </a:p>
        </p:txBody>
      </p:sp>
      <p:pic>
        <p:nvPicPr>
          <p:cNvPr id="10" name="Picture 9">
            <a:extLst>
              <a:ext uri="{FF2B5EF4-FFF2-40B4-BE49-F238E27FC236}">
                <a16:creationId xmlns:a16="http://schemas.microsoft.com/office/drawing/2014/main" id="{0A9B89CD-A95C-48B4-A6F5-6231BFE03C9C}"/>
              </a:ext>
            </a:extLst>
          </p:cNvPr>
          <p:cNvPicPr>
            <a:picLocks noChangeAspect="1"/>
          </p:cNvPicPr>
          <p:nvPr/>
        </p:nvPicPr>
        <p:blipFill>
          <a:blip r:embed="rId2"/>
          <a:stretch>
            <a:fillRect/>
          </a:stretch>
        </p:blipFill>
        <p:spPr>
          <a:xfrm>
            <a:off x="6172200" y="4142412"/>
            <a:ext cx="5875020" cy="1562100"/>
          </a:xfrm>
          <a:prstGeom prst="rect">
            <a:avLst/>
          </a:prstGeom>
        </p:spPr>
      </p:pic>
    </p:spTree>
    <p:extLst>
      <p:ext uri="{BB962C8B-B14F-4D97-AF65-F5344CB8AC3E}">
        <p14:creationId xmlns:p14="http://schemas.microsoft.com/office/powerpoint/2010/main" val="2454689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C16A3-F061-49BF-9B45-F8FF54BCEA98}"/>
              </a:ext>
            </a:extLst>
          </p:cNvPr>
          <p:cNvSpPr>
            <a:spLocks noGrp="1"/>
          </p:cNvSpPr>
          <p:nvPr>
            <p:ph type="title"/>
          </p:nvPr>
        </p:nvSpPr>
        <p:spPr/>
        <p:txBody>
          <a:bodyPr>
            <a:normAutofit fontScale="90000"/>
          </a:bodyPr>
          <a:lstStyle/>
          <a:p>
            <a:r>
              <a:rPr lang="en-US" dirty="0"/>
              <a:t>Howard County Outlook </a:t>
            </a:r>
            <a:br>
              <a:rPr lang="en-US" dirty="0"/>
            </a:br>
            <a:r>
              <a:rPr lang="en-US" dirty="0"/>
              <a:t>-- </a:t>
            </a:r>
            <a:r>
              <a:rPr lang="en-US" sz="3100" b="0" dirty="0"/>
              <a:t>Population and Workforce Growth is a Key Driver of Income Tax </a:t>
            </a:r>
            <a:endParaRPr lang="en-US" b="0" dirty="0"/>
          </a:p>
        </p:txBody>
      </p:sp>
      <p:sp>
        <p:nvSpPr>
          <p:cNvPr id="3" name="Text Placeholder 2">
            <a:extLst>
              <a:ext uri="{FF2B5EF4-FFF2-40B4-BE49-F238E27FC236}">
                <a16:creationId xmlns:a16="http://schemas.microsoft.com/office/drawing/2014/main" id="{22DB942B-CE39-4A5F-80A7-16DCA77B610D}"/>
              </a:ext>
            </a:extLst>
          </p:cNvPr>
          <p:cNvSpPr>
            <a:spLocks noGrp="1"/>
          </p:cNvSpPr>
          <p:nvPr>
            <p:ph type="body" idx="1"/>
          </p:nvPr>
        </p:nvSpPr>
        <p:spPr/>
        <p:txBody>
          <a:bodyPr>
            <a:normAutofit fontScale="92500"/>
          </a:bodyPr>
          <a:lstStyle/>
          <a:p>
            <a:r>
              <a:rPr lang="en-US" dirty="0"/>
              <a:t>Labor Force – Long Term Growth but Short Term Problems</a:t>
            </a:r>
          </a:p>
        </p:txBody>
      </p:sp>
      <p:sp>
        <p:nvSpPr>
          <p:cNvPr id="5" name="Text Placeholder 4">
            <a:extLst>
              <a:ext uri="{FF2B5EF4-FFF2-40B4-BE49-F238E27FC236}">
                <a16:creationId xmlns:a16="http://schemas.microsoft.com/office/drawing/2014/main" id="{68C23F17-2E6B-462E-B589-B89FA5C26237}"/>
              </a:ext>
            </a:extLst>
          </p:cNvPr>
          <p:cNvSpPr>
            <a:spLocks noGrp="1"/>
          </p:cNvSpPr>
          <p:nvPr>
            <p:ph type="body" sz="quarter" idx="3"/>
          </p:nvPr>
        </p:nvSpPr>
        <p:spPr/>
        <p:txBody>
          <a:bodyPr>
            <a:normAutofit fontScale="92500"/>
          </a:bodyPr>
          <a:lstStyle/>
          <a:p>
            <a:r>
              <a:rPr lang="en-US" dirty="0"/>
              <a:t>Employed Residents – Generally Stronger than MD but Lagged since 2019</a:t>
            </a:r>
          </a:p>
        </p:txBody>
      </p:sp>
      <p:pic>
        <p:nvPicPr>
          <p:cNvPr id="9" name="Content Placeholder 8">
            <a:extLst>
              <a:ext uri="{FF2B5EF4-FFF2-40B4-BE49-F238E27FC236}">
                <a16:creationId xmlns:a16="http://schemas.microsoft.com/office/drawing/2014/main" id="{BAE8732B-ED87-4F83-9FF5-C327858F8003}"/>
              </a:ext>
            </a:extLst>
          </p:cNvPr>
          <p:cNvPicPr>
            <a:picLocks noGrp="1" noChangeAspect="1"/>
          </p:cNvPicPr>
          <p:nvPr>
            <p:ph sz="quarter" idx="4"/>
          </p:nvPr>
        </p:nvPicPr>
        <p:blipFill>
          <a:blip r:embed="rId2"/>
          <a:stretch>
            <a:fillRect/>
          </a:stretch>
        </p:blipFill>
        <p:spPr>
          <a:xfrm>
            <a:off x="6318305" y="2562448"/>
            <a:ext cx="4584589" cy="2755631"/>
          </a:xfrm>
          <a:prstGeom prst="rect">
            <a:avLst/>
          </a:prstGeom>
        </p:spPr>
      </p:pic>
      <p:sp>
        <p:nvSpPr>
          <p:cNvPr id="7" name="Slide Number Placeholder 6">
            <a:extLst>
              <a:ext uri="{FF2B5EF4-FFF2-40B4-BE49-F238E27FC236}">
                <a16:creationId xmlns:a16="http://schemas.microsoft.com/office/drawing/2014/main" id="{4CB964CE-BE75-4B26-81D7-019DD13CB110}"/>
              </a:ext>
            </a:extLst>
          </p:cNvPr>
          <p:cNvSpPr>
            <a:spLocks noGrp="1"/>
          </p:cNvSpPr>
          <p:nvPr>
            <p:ph type="sldNum" sz="quarter" idx="12"/>
          </p:nvPr>
        </p:nvSpPr>
        <p:spPr/>
        <p:txBody>
          <a:bodyPr/>
          <a:lstStyle/>
          <a:p>
            <a:fld id="{FB2A8727-D92F-4CA1-86D7-0E7DBC1A4884}" type="slidenum">
              <a:rPr lang="en-US" smtClean="0"/>
              <a:t>11</a:t>
            </a:fld>
            <a:endParaRPr lang="en-US"/>
          </a:p>
        </p:txBody>
      </p:sp>
      <p:sp>
        <p:nvSpPr>
          <p:cNvPr id="10" name="TextBox 9">
            <a:extLst>
              <a:ext uri="{FF2B5EF4-FFF2-40B4-BE49-F238E27FC236}">
                <a16:creationId xmlns:a16="http://schemas.microsoft.com/office/drawing/2014/main" id="{C82FAF43-D391-4035-A65D-F5F10F5CD70C}"/>
              </a:ext>
            </a:extLst>
          </p:cNvPr>
          <p:cNvSpPr txBox="1"/>
          <p:nvPr/>
        </p:nvSpPr>
        <p:spPr>
          <a:xfrm>
            <a:off x="957858" y="5428762"/>
            <a:ext cx="4469480" cy="646331"/>
          </a:xfrm>
          <a:prstGeom prst="rect">
            <a:avLst/>
          </a:prstGeom>
          <a:noFill/>
        </p:spPr>
        <p:txBody>
          <a:bodyPr wrap="square" rtlCol="0">
            <a:spAutoFit/>
          </a:bodyPr>
          <a:lstStyle/>
          <a:p>
            <a:r>
              <a:rPr lang="en-US" dirty="0"/>
              <a:t>Howard County Labor Force Fell by 2.8% - Only a 1.9% Decline in Maryland </a:t>
            </a:r>
          </a:p>
        </p:txBody>
      </p:sp>
      <p:pic>
        <p:nvPicPr>
          <p:cNvPr id="13" name="Content Placeholder 12">
            <a:extLst>
              <a:ext uri="{FF2B5EF4-FFF2-40B4-BE49-F238E27FC236}">
                <a16:creationId xmlns:a16="http://schemas.microsoft.com/office/drawing/2014/main" id="{37BF32F1-B98F-4726-A5A7-0260C560D249}"/>
              </a:ext>
            </a:extLst>
          </p:cNvPr>
          <p:cNvPicPr>
            <a:picLocks noGrp="1" noChangeAspect="1"/>
          </p:cNvPicPr>
          <p:nvPr>
            <p:ph sz="half" idx="2"/>
          </p:nvPr>
        </p:nvPicPr>
        <p:blipFill>
          <a:blip r:embed="rId3"/>
          <a:stretch>
            <a:fillRect/>
          </a:stretch>
        </p:blipFill>
        <p:spPr>
          <a:xfrm>
            <a:off x="957858" y="2505075"/>
            <a:ext cx="4572396" cy="2755631"/>
          </a:xfrm>
          <a:prstGeom prst="rect">
            <a:avLst/>
          </a:prstGeom>
        </p:spPr>
      </p:pic>
      <p:sp>
        <p:nvSpPr>
          <p:cNvPr id="14" name="TextBox 13">
            <a:extLst>
              <a:ext uri="{FF2B5EF4-FFF2-40B4-BE49-F238E27FC236}">
                <a16:creationId xmlns:a16="http://schemas.microsoft.com/office/drawing/2014/main" id="{223AA869-5AC0-4F5F-B311-76CB53CB28C7}"/>
              </a:ext>
            </a:extLst>
          </p:cNvPr>
          <p:cNvSpPr txBox="1"/>
          <p:nvPr/>
        </p:nvSpPr>
        <p:spPr>
          <a:xfrm>
            <a:off x="6318305" y="5428762"/>
            <a:ext cx="5172969" cy="646331"/>
          </a:xfrm>
          <a:prstGeom prst="rect">
            <a:avLst/>
          </a:prstGeom>
          <a:noFill/>
        </p:spPr>
        <p:txBody>
          <a:bodyPr wrap="square" rtlCol="0">
            <a:spAutoFit/>
          </a:bodyPr>
          <a:lstStyle/>
          <a:p>
            <a:r>
              <a:rPr lang="en-US" dirty="0"/>
              <a:t>Howard County Employed Residents Declined by 5.3% - Comparable to the 5.2% Decline in Maryland </a:t>
            </a:r>
          </a:p>
        </p:txBody>
      </p:sp>
    </p:spTree>
    <p:extLst>
      <p:ext uri="{BB962C8B-B14F-4D97-AF65-F5344CB8AC3E}">
        <p14:creationId xmlns:p14="http://schemas.microsoft.com/office/powerpoint/2010/main" val="2532585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FC5DD-6535-4811-885E-A5782B49E5CD}"/>
              </a:ext>
            </a:extLst>
          </p:cNvPr>
          <p:cNvSpPr>
            <a:spLocks noGrp="1"/>
          </p:cNvSpPr>
          <p:nvPr>
            <p:ph type="title"/>
          </p:nvPr>
        </p:nvSpPr>
        <p:spPr/>
        <p:txBody>
          <a:bodyPr/>
          <a:lstStyle/>
          <a:p>
            <a:r>
              <a:rPr lang="en-US" dirty="0"/>
              <a:t>Economic Growth </a:t>
            </a:r>
            <a:br>
              <a:rPr lang="en-US" dirty="0"/>
            </a:br>
            <a:r>
              <a:rPr lang="en-US" sz="3200" b="0" dirty="0"/>
              <a:t>-- A State and Regional Leader</a:t>
            </a:r>
            <a:endParaRPr lang="en-US" b="0" dirty="0"/>
          </a:p>
        </p:txBody>
      </p:sp>
      <p:sp>
        <p:nvSpPr>
          <p:cNvPr id="3" name="Text Placeholder 2">
            <a:extLst>
              <a:ext uri="{FF2B5EF4-FFF2-40B4-BE49-F238E27FC236}">
                <a16:creationId xmlns:a16="http://schemas.microsoft.com/office/drawing/2014/main" id="{66E17002-D01B-482C-AAC5-BE4ABF4ABD89}"/>
              </a:ext>
            </a:extLst>
          </p:cNvPr>
          <p:cNvSpPr>
            <a:spLocks noGrp="1"/>
          </p:cNvSpPr>
          <p:nvPr>
            <p:ph type="body" idx="1"/>
          </p:nvPr>
        </p:nvSpPr>
        <p:spPr/>
        <p:txBody>
          <a:bodyPr>
            <a:normAutofit fontScale="92500"/>
          </a:bodyPr>
          <a:lstStyle/>
          <a:p>
            <a:r>
              <a:rPr lang="en-US" dirty="0"/>
              <a:t>Leading State and Both the Baltimore and Washington Metro Areas in Growth</a:t>
            </a:r>
          </a:p>
        </p:txBody>
      </p:sp>
      <p:pic>
        <p:nvPicPr>
          <p:cNvPr id="8" name="Content Placeholder 7">
            <a:extLst>
              <a:ext uri="{FF2B5EF4-FFF2-40B4-BE49-F238E27FC236}">
                <a16:creationId xmlns:a16="http://schemas.microsoft.com/office/drawing/2014/main" id="{CEF75293-232C-43F7-B6FF-E80F7D364F02}"/>
              </a:ext>
            </a:extLst>
          </p:cNvPr>
          <p:cNvPicPr>
            <a:picLocks noGrp="1" noChangeAspect="1"/>
          </p:cNvPicPr>
          <p:nvPr>
            <p:ph sz="half" idx="2"/>
          </p:nvPr>
        </p:nvPicPr>
        <p:blipFill>
          <a:blip r:embed="rId2"/>
          <a:stretch>
            <a:fillRect/>
          </a:stretch>
        </p:blipFill>
        <p:spPr>
          <a:xfrm>
            <a:off x="1003839" y="2461198"/>
            <a:ext cx="4584589" cy="2755631"/>
          </a:xfrm>
          <a:prstGeom prst="rect">
            <a:avLst/>
          </a:prstGeom>
        </p:spPr>
      </p:pic>
      <p:sp>
        <p:nvSpPr>
          <p:cNvPr id="5" name="Text Placeholder 4">
            <a:extLst>
              <a:ext uri="{FF2B5EF4-FFF2-40B4-BE49-F238E27FC236}">
                <a16:creationId xmlns:a16="http://schemas.microsoft.com/office/drawing/2014/main" id="{B8060F71-9AA2-460D-AC81-C61F6D578EE4}"/>
              </a:ext>
            </a:extLst>
          </p:cNvPr>
          <p:cNvSpPr>
            <a:spLocks noGrp="1"/>
          </p:cNvSpPr>
          <p:nvPr>
            <p:ph type="body" sz="quarter" idx="3"/>
          </p:nvPr>
        </p:nvSpPr>
        <p:spPr>
          <a:xfrm>
            <a:off x="6172200" y="1495674"/>
            <a:ext cx="5183188" cy="1009401"/>
          </a:xfrm>
        </p:spPr>
        <p:txBody>
          <a:bodyPr>
            <a:normAutofit fontScale="92500"/>
          </a:bodyPr>
          <a:lstStyle/>
          <a:p>
            <a:r>
              <a:rPr lang="en-US" dirty="0"/>
              <a:t>Howard County is the Fastest Growing County in MD since 2009 and Added the 2</a:t>
            </a:r>
            <a:r>
              <a:rPr lang="en-US" baseline="30000" dirty="0"/>
              <a:t>nd</a:t>
            </a:r>
            <a:r>
              <a:rPr lang="en-US" dirty="0"/>
              <a:t> Most Jobs</a:t>
            </a:r>
          </a:p>
        </p:txBody>
      </p:sp>
      <p:sp>
        <p:nvSpPr>
          <p:cNvPr id="7" name="Slide Number Placeholder 6">
            <a:extLst>
              <a:ext uri="{FF2B5EF4-FFF2-40B4-BE49-F238E27FC236}">
                <a16:creationId xmlns:a16="http://schemas.microsoft.com/office/drawing/2014/main" id="{E286B16C-A77F-4151-8C17-6038597F56C7}"/>
              </a:ext>
            </a:extLst>
          </p:cNvPr>
          <p:cNvSpPr>
            <a:spLocks noGrp="1"/>
          </p:cNvSpPr>
          <p:nvPr>
            <p:ph type="sldNum" sz="quarter" idx="12"/>
          </p:nvPr>
        </p:nvSpPr>
        <p:spPr/>
        <p:txBody>
          <a:bodyPr/>
          <a:lstStyle/>
          <a:p>
            <a:fld id="{FB2A8727-D92F-4CA1-86D7-0E7DBC1A4884}" type="slidenum">
              <a:rPr lang="en-US" smtClean="0"/>
              <a:t>12</a:t>
            </a:fld>
            <a:endParaRPr lang="en-US"/>
          </a:p>
        </p:txBody>
      </p:sp>
      <p:sp>
        <p:nvSpPr>
          <p:cNvPr id="9" name="TextBox 8">
            <a:extLst>
              <a:ext uri="{FF2B5EF4-FFF2-40B4-BE49-F238E27FC236}">
                <a16:creationId xmlns:a16="http://schemas.microsoft.com/office/drawing/2014/main" id="{7FE3FB7B-1B33-4EFA-8837-BD60B82DCE3D}"/>
              </a:ext>
            </a:extLst>
          </p:cNvPr>
          <p:cNvSpPr txBox="1"/>
          <p:nvPr/>
        </p:nvSpPr>
        <p:spPr>
          <a:xfrm>
            <a:off x="1489435" y="5248675"/>
            <a:ext cx="3789575" cy="1077218"/>
          </a:xfrm>
          <a:prstGeom prst="rect">
            <a:avLst/>
          </a:prstGeom>
          <a:noFill/>
        </p:spPr>
        <p:txBody>
          <a:bodyPr wrap="square" rtlCol="0">
            <a:spAutoFit/>
          </a:bodyPr>
          <a:lstStyle/>
          <a:p>
            <a:pPr marL="285750" indent="-285750">
              <a:buClr>
                <a:srgbClr val="92D050"/>
              </a:buClr>
              <a:buFont typeface="Arial" panose="020B0604020202020204" pitchFamily="34" charset="0"/>
              <a:buChar char="•"/>
            </a:pPr>
            <a:r>
              <a:rPr lang="en-US" sz="1600" dirty="0"/>
              <a:t>Howard County Tracked the U.S. with 1.4% Job Growth in 2019 </a:t>
            </a:r>
          </a:p>
          <a:p>
            <a:pPr marL="285750" indent="-285750">
              <a:buClr>
                <a:srgbClr val="92D050"/>
              </a:buClr>
              <a:buFont typeface="Arial" panose="020B0604020202020204" pitchFamily="34" charset="0"/>
              <a:buChar char="•"/>
            </a:pPr>
            <a:r>
              <a:rPr lang="en-US" sz="1600" dirty="0"/>
              <a:t>Maryland, Baltimore Metro and DC Metro Lagged Nation</a:t>
            </a:r>
          </a:p>
        </p:txBody>
      </p:sp>
      <p:pic>
        <p:nvPicPr>
          <p:cNvPr id="13" name="Content Placeholder 12">
            <a:extLst>
              <a:ext uri="{FF2B5EF4-FFF2-40B4-BE49-F238E27FC236}">
                <a16:creationId xmlns:a16="http://schemas.microsoft.com/office/drawing/2014/main" id="{1499C551-336E-4D22-BA76-E86540965C04}"/>
              </a:ext>
            </a:extLst>
          </p:cNvPr>
          <p:cNvPicPr>
            <a:picLocks noGrp="1" noChangeAspect="1"/>
          </p:cNvPicPr>
          <p:nvPr>
            <p:ph sz="quarter" idx="4"/>
          </p:nvPr>
        </p:nvPicPr>
        <p:blipFill>
          <a:blip r:embed="rId3"/>
          <a:stretch>
            <a:fillRect/>
          </a:stretch>
        </p:blipFill>
        <p:spPr>
          <a:xfrm>
            <a:off x="6172200" y="2468330"/>
            <a:ext cx="5183188" cy="2813897"/>
          </a:xfrm>
          <a:prstGeom prst="rect">
            <a:avLst/>
          </a:prstGeom>
        </p:spPr>
      </p:pic>
    </p:spTree>
    <p:extLst>
      <p:ext uri="{BB962C8B-B14F-4D97-AF65-F5344CB8AC3E}">
        <p14:creationId xmlns:p14="http://schemas.microsoft.com/office/powerpoint/2010/main" val="3894764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FC5DD-6535-4811-885E-A5782B49E5CD}"/>
              </a:ext>
            </a:extLst>
          </p:cNvPr>
          <p:cNvSpPr>
            <a:spLocks noGrp="1"/>
          </p:cNvSpPr>
          <p:nvPr>
            <p:ph type="title"/>
          </p:nvPr>
        </p:nvSpPr>
        <p:spPr>
          <a:xfrm>
            <a:off x="839788" y="365125"/>
            <a:ext cx="10514012" cy="1325563"/>
          </a:xfrm>
        </p:spPr>
        <p:txBody>
          <a:bodyPr>
            <a:normAutofit/>
          </a:bodyPr>
          <a:lstStyle/>
          <a:p>
            <a:r>
              <a:rPr lang="en-US" dirty="0"/>
              <a:t>Economic Growth</a:t>
            </a:r>
            <a:br>
              <a:rPr lang="en-US" dirty="0"/>
            </a:br>
            <a:r>
              <a:rPr lang="en-US" dirty="0"/>
              <a:t>-- </a:t>
            </a:r>
            <a:r>
              <a:rPr lang="en-US" sz="3200" b="0" dirty="0"/>
              <a:t>Diversified and Strong Employment Base</a:t>
            </a:r>
            <a:endParaRPr lang="en-US" b="0" dirty="0"/>
          </a:p>
        </p:txBody>
      </p:sp>
      <p:sp>
        <p:nvSpPr>
          <p:cNvPr id="7" name="Slide Number Placeholder 6">
            <a:extLst>
              <a:ext uri="{FF2B5EF4-FFF2-40B4-BE49-F238E27FC236}">
                <a16:creationId xmlns:a16="http://schemas.microsoft.com/office/drawing/2014/main" id="{E286B16C-A77F-4151-8C17-6038597F56C7}"/>
              </a:ext>
            </a:extLst>
          </p:cNvPr>
          <p:cNvSpPr>
            <a:spLocks noGrp="1"/>
          </p:cNvSpPr>
          <p:nvPr>
            <p:ph type="sldNum" sz="quarter" idx="12"/>
          </p:nvPr>
        </p:nvSpPr>
        <p:spPr/>
        <p:txBody>
          <a:bodyPr/>
          <a:lstStyle/>
          <a:p>
            <a:fld id="{FB2A8727-D92F-4CA1-86D7-0E7DBC1A4884}" type="slidenum">
              <a:rPr lang="en-US" smtClean="0"/>
              <a:t>13</a:t>
            </a:fld>
            <a:endParaRPr lang="en-US"/>
          </a:p>
        </p:txBody>
      </p:sp>
      <p:sp>
        <p:nvSpPr>
          <p:cNvPr id="6" name="Content Placeholder 5">
            <a:extLst>
              <a:ext uri="{FF2B5EF4-FFF2-40B4-BE49-F238E27FC236}">
                <a16:creationId xmlns:a16="http://schemas.microsoft.com/office/drawing/2014/main" id="{5099E52F-78AF-4E76-8659-2C6B1C0B8DC2}"/>
              </a:ext>
            </a:extLst>
          </p:cNvPr>
          <p:cNvSpPr>
            <a:spLocks noGrp="1"/>
          </p:cNvSpPr>
          <p:nvPr>
            <p:ph sz="half" idx="2"/>
          </p:nvPr>
        </p:nvSpPr>
        <p:spPr>
          <a:xfrm>
            <a:off x="510363" y="1690688"/>
            <a:ext cx="4853490" cy="4498975"/>
          </a:xfrm>
        </p:spPr>
        <p:txBody>
          <a:bodyPr>
            <a:normAutofit fontScale="85000" lnSpcReduction="20000"/>
          </a:bodyPr>
          <a:lstStyle/>
          <a:p>
            <a:pPr marL="514350" indent="-514350">
              <a:buFont typeface="+mj-lt"/>
              <a:buAutoNum type="arabicPeriod"/>
            </a:pPr>
            <a:r>
              <a:rPr lang="en-US" dirty="0"/>
              <a:t>Strong </a:t>
            </a:r>
            <a:r>
              <a:rPr lang="en-US" dirty="0">
                <a:solidFill>
                  <a:srgbClr val="00B050"/>
                </a:solidFill>
              </a:rPr>
              <a:t>Long</a:t>
            </a:r>
            <a:r>
              <a:rPr lang="en-US" dirty="0"/>
              <a:t> (34% since 2001) and </a:t>
            </a:r>
            <a:r>
              <a:rPr lang="en-US" dirty="0">
                <a:solidFill>
                  <a:srgbClr val="00B050"/>
                </a:solidFill>
              </a:rPr>
              <a:t>Post Recession </a:t>
            </a:r>
            <a:r>
              <a:rPr lang="en-US" dirty="0"/>
              <a:t>(25% since 2009) Employment Growth</a:t>
            </a:r>
          </a:p>
          <a:p>
            <a:pPr marL="514350" indent="-514350">
              <a:buFont typeface="+mj-lt"/>
              <a:buAutoNum type="arabicPeriod"/>
            </a:pPr>
            <a:r>
              <a:rPr lang="en-US" dirty="0"/>
              <a:t>Diverse Growing and Specialized in:</a:t>
            </a:r>
          </a:p>
          <a:p>
            <a:pPr lvl="1"/>
            <a:r>
              <a:rPr lang="en-US" b="1" dirty="0">
                <a:solidFill>
                  <a:srgbClr val="00B050"/>
                </a:solidFill>
              </a:rPr>
              <a:t>Middle Skill </a:t>
            </a:r>
            <a:r>
              <a:rPr lang="en-US" dirty="0"/>
              <a:t>Sectors (Construction and Wholesale) </a:t>
            </a:r>
          </a:p>
          <a:p>
            <a:pPr lvl="1"/>
            <a:r>
              <a:rPr lang="en-US" b="1" dirty="0">
                <a:solidFill>
                  <a:srgbClr val="00B050"/>
                </a:solidFill>
              </a:rPr>
              <a:t>High Skill </a:t>
            </a:r>
            <a:r>
              <a:rPr lang="en-US" dirty="0"/>
              <a:t>Sectors (Professional Services)</a:t>
            </a:r>
          </a:p>
          <a:p>
            <a:pPr marL="514350" indent="-514350">
              <a:buFont typeface="+mj-lt"/>
              <a:buAutoNum type="arabicPeriod"/>
            </a:pPr>
            <a:r>
              <a:rPr lang="en-US" dirty="0"/>
              <a:t>Emerging Corporate and Headquarters Location (Management of Companies)</a:t>
            </a:r>
          </a:p>
          <a:p>
            <a:pPr marL="514350" indent="-514350">
              <a:buFont typeface="+mj-lt"/>
              <a:buAutoNum type="arabicPeriod"/>
            </a:pPr>
            <a:r>
              <a:rPr lang="en-US" dirty="0"/>
              <a:t>Opportunities in Healthcare and Hospitality Sectors</a:t>
            </a:r>
          </a:p>
          <a:p>
            <a:pPr marL="514350" indent="-514350">
              <a:buFont typeface="+mj-lt"/>
              <a:buAutoNum type="arabicPeriod"/>
            </a:pPr>
            <a:endParaRPr lang="en-US" dirty="0"/>
          </a:p>
        </p:txBody>
      </p:sp>
      <p:pic>
        <p:nvPicPr>
          <p:cNvPr id="15" name="Content Placeholder 14">
            <a:extLst>
              <a:ext uri="{FF2B5EF4-FFF2-40B4-BE49-F238E27FC236}">
                <a16:creationId xmlns:a16="http://schemas.microsoft.com/office/drawing/2014/main" id="{632A31E6-B69B-446A-9453-64E00D2F7D9D}"/>
              </a:ext>
            </a:extLst>
          </p:cNvPr>
          <p:cNvPicPr>
            <a:picLocks noGrp="1" noChangeAspect="1"/>
          </p:cNvPicPr>
          <p:nvPr>
            <p:ph sz="quarter" idx="4"/>
          </p:nvPr>
        </p:nvPicPr>
        <p:blipFill>
          <a:blip r:embed="rId2"/>
          <a:stretch>
            <a:fillRect/>
          </a:stretch>
        </p:blipFill>
        <p:spPr>
          <a:xfrm>
            <a:off x="5363853" y="1563099"/>
            <a:ext cx="6400483" cy="4258945"/>
          </a:xfrm>
          <a:prstGeom prst="rect">
            <a:avLst/>
          </a:prstGeom>
        </p:spPr>
      </p:pic>
    </p:spTree>
    <p:extLst>
      <p:ext uri="{BB962C8B-B14F-4D97-AF65-F5344CB8AC3E}">
        <p14:creationId xmlns:p14="http://schemas.microsoft.com/office/powerpoint/2010/main" val="511111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8DC8E3-422F-4DBC-A551-93F1BBEC3573}"/>
              </a:ext>
            </a:extLst>
          </p:cNvPr>
          <p:cNvSpPr>
            <a:spLocks noGrp="1"/>
          </p:cNvSpPr>
          <p:nvPr>
            <p:ph type="title"/>
          </p:nvPr>
        </p:nvSpPr>
        <p:spPr/>
        <p:txBody>
          <a:bodyPr>
            <a:normAutofit fontScale="90000"/>
          </a:bodyPr>
          <a:lstStyle/>
          <a:p>
            <a:r>
              <a:rPr lang="en-US" dirty="0"/>
              <a:t>Howard County Outlook</a:t>
            </a:r>
            <a:br>
              <a:rPr lang="en-US" dirty="0"/>
            </a:br>
            <a:r>
              <a:rPr lang="en-US" sz="2700" dirty="0"/>
              <a:t>Real Estate Growth – Drives Property Tax (Largest Source of County Revenues)</a:t>
            </a:r>
            <a:br>
              <a:rPr lang="en-US" dirty="0"/>
            </a:br>
            <a:endParaRPr lang="en-US" dirty="0"/>
          </a:p>
        </p:txBody>
      </p:sp>
      <p:sp>
        <p:nvSpPr>
          <p:cNvPr id="4" name="Text Placeholder 3">
            <a:extLst>
              <a:ext uri="{FF2B5EF4-FFF2-40B4-BE49-F238E27FC236}">
                <a16:creationId xmlns:a16="http://schemas.microsoft.com/office/drawing/2014/main" id="{77F0D152-A0B8-4567-9CE1-D0059A13926B}"/>
              </a:ext>
            </a:extLst>
          </p:cNvPr>
          <p:cNvSpPr>
            <a:spLocks noGrp="1"/>
          </p:cNvSpPr>
          <p:nvPr>
            <p:ph sz="half" idx="1"/>
          </p:nvPr>
        </p:nvSpPr>
        <p:spPr>
          <a:xfrm>
            <a:off x="425302" y="1736725"/>
            <a:ext cx="3317358" cy="4389120"/>
          </a:xfrm>
        </p:spPr>
        <p:txBody>
          <a:bodyPr>
            <a:normAutofit/>
          </a:bodyPr>
          <a:lstStyle/>
          <a:p>
            <a:pPr marL="0" indent="0">
              <a:buNone/>
            </a:pPr>
            <a:r>
              <a:rPr lang="en-US" sz="2400" dirty="0"/>
              <a:t>Real Estate Market Hot</a:t>
            </a:r>
          </a:p>
          <a:p>
            <a:r>
              <a:rPr lang="en-US" sz="2000" dirty="0"/>
              <a:t>Median Sales Price - $410,000 to $475,000 in 2020</a:t>
            </a:r>
          </a:p>
          <a:p>
            <a:pPr lvl="1"/>
            <a:r>
              <a:rPr lang="en-US" sz="1600" dirty="0"/>
              <a:t>Highest in Maryland</a:t>
            </a:r>
          </a:p>
          <a:p>
            <a:r>
              <a:rPr lang="en-US" sz="2000" dirty="0"/>
              <a:t>Inventory Matches Units Sold</a:t>
            </a:r>
          </a:p>
          <a:p>
            <a:pPr lvl="1"/>
            <a:r>
              <a:rPr lang="en-US" sz="1600" dirty="0"/>
              <a:t>Less than 1 Month Inventory</a:t>
            </a:r>
          </a:p>
          <a:p>
            <a:endParaRPr lang="en-US" sz="2400" dirty="0"/>
          </a:p>
        </p:txBody>
      </p:sp>
      <p:pic>
        <p:nvPicPr>
          <p:cNvPr id="7" name="Content Placeholder 6">
            <a:extLst>
              <a:ext uri="{FF2B5EF4-FFF2-40B4-BE49-F238E27FC236}">
                <a16:creationId xmlns:a16="http://schemas.microsoft.com/office/drawing/2014/main" id="{F143A7AE-9685-439A-88AD-BC97B5D0E341}"/>
              </a:ext>
            </a:extLst>
          </p:cNvPr>
          <p:cNvPicPr>
            <a:picLocks noGrp="1" noChangeAspect="1"/>
          </p:cNvPicPr>
          <p:nvPr>
            <p:ph sz="half" idx="2"/>
          </p:nvPr>
        </p:nvPicPr>
        <p:blipFill>
          <a:blip r:embed="rId2"/>
          <a:stretch>
            <a:fillRect/>
          </a:stretch>
        </p:blipFill>
        <p:spPr>
          <a:xfrm>
            <a:off x="4415717" y="1736725"/>
            <a:ext cx="6045028" cy="4389438"/>
          </a:xfrm>
          <a:prstGeom prst="rect">
            <a:avLst/>
          </a:prstGeom>
        </p:spPr>
      </p:pic>
    </p:spTree>
    <p:extLst>
      <p:ext uri="{BB962C8B-B14F-4D97-AF65-F5344CB8AC3E}">
        <p14:creationId xmlns:p14="http://schemas.microsoft.com/office/powerpoint/2010/main" val="4185684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1E24C3-2A25-4484-9879-8C62A48141B5}"/>
              </a:ext>
            </a:extLst>
          </p:cNvPr>
          <p:cNvSpPr>
            <a:spLocks noGrp="1"/>
          </p:cNvSpPr>
          <p:nvPr>
            <p:ph type="title"/>
          </p:nvPr>
        </p:nvSpPr>
        <p:spPr/>
        <p:txBody>
          <a:bodyPr>
            <a:normAutofit fontScale="90000"/>
          </a:bodyPr>
          <a:lstStyle/>
          <a:p>
            <a:r>
              <a:rPr lang="en-US" dirty="0"/>
              <a:t>Howard County Outlook</a:t>
            </a:r>
            <a:br>
              <a:rPr lang="en-US" dirty="0"/>
            </a:br>
            <a:r>
              <a:rPr lang="en-US" dirty="0"/>
              <a:t>-- Residential Development </a:t>
            </a:r>
          </a:p>
        </p:txBody>
      </p:sp>
      <p:sp>
        <p:nvSpPr>
          <p:cNvPr id="6" name="Text Placeholder 5">
            <a:extLst>
              <a:ext uri="{FF2B5EF4-FFF2-40B4-BE49-F238E27FC236}">
                <a16:creationId xmlns:a16="http://schemas.microsoft.com/office/drawing/2014/main" id="{0C0571B1-19AD-4656-AB1B-E0DD78E5B371}"/>
              </a:ext>
            </a:extLst>
          </p:cNvPr>
          <p:cNvSpPr>
            <a:spLocks noGrp="1"/>
          </p:cNvSpPr>
          <p:nvPr>
            <p:ph sz="half" idx="1"/>
          </p:nvPr>
        </p:nvSpPr>
        <p:spPr>
          <a:xfrm>
            <a:off x="180753" y="1652299"/>
            <a:ext cx="3551275" cy="4389120"/>
          </a:xfrm>
        </p:spPr>
        <p:txBody>
          <a:bodyPr/>
          <a:lstStyle/>
          <a:p>
            <a:pPr marL="0" indent="0">
              <a:buNone/>
            </a:pPr>
            <a:r>
              <a:rPr lang="en-US" dirty="0"/>
              <a:t>Limited Residential Development Activity </a:t>
            </a:r>
          </a:p>
          <a:p>
            <a:pPr lvl="1"/>
            <a:r>
              <a:rPr lang="en-US" dirty="0"/>
              <a:t>APFO</a:t>
            </a:r>
          </a:p>
          <a:p>
            <a:pPr lvl="1"/>
            <a:r>
              <a:rPr lang="en-US" dirty="0"/>
              <a:t>Impact Fees </a:t>
            </a:r>
          </a:p>
          <a:p>
            <a:pPr lvl="1"/>
            <a:r>
              <a:rPr lang="en-US" dirty="0"/>
              <a:t>Land Inventory</a:t>
            </a:r>
          </a:p>
          <a:p>
            <a:pPr marL="0" indent="0">
              <a:buNone/>
            </a:pPr>
            <a:r>
              <a:rPr lang="en-US" dirty="0"/>
              <a:t>This is Despite a Hot National, State, Regional and Local Housing Market</a:t>
            </a:r>
          </a:p>
        </p:txBody>
      </p:sp>
      <p:pic>
        <p:nvPicPr>
          <p:cNvPr id="20" name="Content Placeholder 19">
            <a:extLst>
              <a:ext uri="{FF2B5EF4-FFF2-40B4-BE49-F238E27FC236}">
                <a16:creationId xmlns:a16="http://schemas.microsoft.com/office/drawing/2014/main" id="{BB67CDB1-4B54-41AA-958A-D64A38E2AB46}"/>
              </a:ext>
            </a:extLst>
          </p:cNvPr>
          <p:cNvPicPr>
            <a:picLocks noGrp="1" noChangeAspect="1"/>
          </p:cNvPicPr>
          <p:nvPr>
            <p:ph sz="half" idx="2"/>
          </p:nvPr>
        </p:nvPicPr>
        <p:blipFill>
          <a:blip r:embed="rId2"/>
          <a:stretch>
            <a:fillRect/>
          </a:stretch>
        </p:blipFill>
        <p:spPr>
          <a:xfrm>
            <a:off x="4032707" y="1508125"/>
            <a:ext cx="6945165" cy="5043048"/>
          </a:xfrm>
          <a:prstGeom prst="rect">
            <a:avLst/>
          </a:prstGeom>
        </p:spPr>
      </p:pic>
    </p:spTree>
    <p:extLst>
      <p:ext uri="{BB962C8B-B14F-4D97-AF65-F5344CB8AC3E}">
        <p14:creationId xmlns:p14="http://schemas.microsoft.com/office/powerpoint/2010/main" val="1953478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1E24C3-2A25-4484-9879-8C62A48141B5}"/>
              </a:ext>
            </a:extLst>
          </p:cNvPr>
          <p:cNvSpPr>
            <a:spLocks noGrp="1"/>
          </p:cNvSpPr>
          <p:nvPr>
            <p:ph type="title"/>
          </p:nvPr>
        </p:nvSpPr>
        <p:spPr/>
        <p:txBody>
          <a:bodyPr/>
          <a:lstStyle/>
          <a:p>
            <a:r>
              <a:rPr lang="en-US" dirty="0"/>
              <a:t>Howard County Outlook</a:t>
            </a:r>
            <a:br>
              <a:rPr lang="en-US" dirty="0"/>
            </a:br>
            <a:r>
              <a:rPr lang="en-US" dirty="0"/>
              <a:t>-- Non-Residential Development </a:t>
            </a:r>
          </a:p>
        </p:txBody>
      </p:sp>
      <p:sp>
        <p:nvSpPr>
          <p:cNvPr id="6" name="Text Placeholder 5">
            <a:extLst>
              <a:ext uri="{FF2B5EF4-FFF2-40B4-BE49-F238E27FC236}">
                <a16:creationId xmlns:a16="http://schemas.microsoft.com/office/drawing/2014/main" id="{0C0571B1-19AD-4656-AB1B-E0DD78E5B371}"/>
              </a:ext>
            </a:extLst>
          </p:cNvPr>
          <p:cNvSpPr>
            <a:spLocks noGrp="1"/>
          </p:cNvSpPr>
          <p:nvPr>
            <p:ph type="body" idx="1"/>
          </p:nvPr>
        </p:nvSpPr>
        <p:spPr/>
        <p:txBody>
          <a:bodyPr>
            <a:normAutofit/>
          </a:bodyPr>
          <a:lstStyle/>
          <a:p>
            <a:r>
              <a:rPr lang="en-US" dirty="0"/>
              <a:t>Numerous Headwinds</a:t>
            </a:r>
          </a:p>
        </p:txBody>
      </p:sp>
      <p:sp>
        <p:nvSpPr>
          <p:cNvPr id="7" name="Content Placeholder 6">
            <a:extLst>
              <a:ext uri="{FF2B5EF4-FFF2-40B4-BE49-F238E27FC236}">
                <a16:creationId xmlns:a16="http://schemas.microsoft.com/office/drawing/2014/main" id="{E155C0FE-6034-4FD8-A2E0-454A19CDCEAF}"/>
              </a:ext>
            </a:extLst>
          </p:cNvPr>
          <p:cNvSpPr>
            <a:spLocks noGrp="1"/>
          </p:cNvSpPr>
          <p:nvPr>
            <p:ph sz="half" idx="2"/>
          </p:nvPr>
        </p:nvSpPr>
        <p:spPr/>
        <p:txBody>
          <a:bodyPr>
            <a:normAutofit fontScale="77500" lnSpcReduction="20000"/>
          </a:bodyPr>
          <a:lstStyle/>
          <a:p>
            <a:pPr marL="0" indent="0">
              <a:buNone/>
            </a:pPr>
            <a:r>
              <a:rPr lang="en-US" dirty="0"/>
              <a:t>Essential To Support Employment and Non-Residential Tax Base Growth</a:t>
            </a:r>
          </a:p>
          <a:p>
            <a:pPr marL="514350" indent="-514350">
              <a:buFont typeface="+mj-lt"/>
              <a:buAutoNum type="arabicPeriod"/>
            </a:pPr>
            <a:r>
              <a:rPr lang="en-US" dirty="0"/>
              <a:t>County Running Out of Land </a:t>
            </a:r>
          </a:p>
          <a:p>
            <a:pPr lvl="1"/>
            <a:r>
              <a:rPr lang="en-US" dirty="0"/>
              <a:t> HCEDA and Planning Presentation</a:t>
            </a:r>
          </a:p>
          <a:p>
            <a:pPr marL="514350" indent="-514350">
              <a:buFont typeface="+mj-lt"/>
              <a:buAutoNum type="arabicPeriod"/>
            </a:pPr>
            <a:r>
              <a:rPr lang="en-US" dirty="0"/>
              <a:t>Impact of COVID-19</a:t>
            </a:r>
          </a:p>
          <a:p>
            <a:pPr lvl="1">
              <a:buSzPct val="150000"/>
              <a:buFont typeface="Calibri" panose="020F0502020204030204" pitchFamily="34" charset="0"/>
              <a:buChar char="-"/>
            </a:pPr>
            <a:r>
              <a:rPr lang="en-US" dirty="0"/>
              <a:t>Less Office Space per Worker</a:t>
            </a:r>
          </a:p>
          <a:p>
            <a:pPr lvl="1">
              <a:buSzPct val="150000"/>
              <a:buFont typeface="Calibri" panose="020F0502020204030204" pitchFamily="34" charset="0"/>
              <a:buChar char="-"/>
            </a:pPr>
            <a:r>
              <a:rPr lang="en-US" dirty="0"/>
              <a:t>Changes in Retail Demand</a:t>
            </a:r>
          </a:p>
          <a:p>
            <a:pPr lvl="1">
              <a:buSzPct val="141000"/>
              <a:buFont typeface="Calibri" panose="020F0502020204030204" pitchFamily="34" charset="0"/>
              <a:buChar char="+"/>
            </a:pPr>
            <a:r>
              <a:rPr lang="en-US" dirty="0"/>
              <a:t>More Suburban Office Space (Where Workers Are)?</a:t>
            </a:r>
          </a:p>
          <a:p>
            <a:pPr marL="514350" indent="-514350">
              <a:buFont typeface="+mj-lt"/>
              <a:buAutoNum type="arabicPeriod"/>
            </a:pPr>
            <a:r>
              <a:rPr lang="en-US" dirty="0">
                <a:solidFill>
                  <a:srgbClr val="FF0000"/>
                </a:solidFill>
              </a:rPr>
              <a:t>APFO</a:t>
            </a:r>
            <a:r>
              <a:rPr lang="en-US" dirty="0"/>
              <a:t> – Live Where you Work is a Key Marketing Strength – Less Residential Development </a:t>
            </a:r>
            <a:r>
              <a:rPr lang="en-US" b="1" i="1" u="sng" dirty="0"/>
              <a:t>Could </a:t>
            </a:r>
            <a:r>
              <a:rPr lang="en-US" dirty="0"/>
              <a:t>Translate in to Less Commercial Demand</a:t>
            </a:r>
          </a:p>
          <a:p>
            <a:pPr marL="514350" indent="-514350">
              <a:buFont typeface="+mj-lt"/>
              <a:buAutoNum type="arabicPeriod"/>
            </a:pPr>
            <a:endParaRPr lang="en-US" dirty="0"/>
          </a:p>
        </p:txBody>
      </p:sp>
      <p:sp>
        <p:nvSpPr>
          <p:cNvPr id="8" name="Text Placeholder 7">
            <a:extLst>
              <a:ext uri="{FF2B5EF4-FFF2-40B4-BE49-F238E27FC236}">
                <a16:creationId xmlns:a16="http://schemas.microsoft.com/office/drawing/2014/main" id="{1C10F654-F37F-45E0-9E7B-DF9E4F9AAE12}"/>
              </a:ext>
            </a:extLst>
          </p:cNvPr>
          <p:cNvSpPr>
            <a:spLocks noGrp="1"/>
          </p:cNvSpPr>
          <p:nvPr>
            <p:ph type="body" sz="quarter" idx="3"/>
          </p:nvPr>
        </p:nvSpPr>
        <p:spPr/>
        <p:txBody>
          <a:bodyPr>
            <a:normAutofit/>
          </a:bodyPr>
          <a:lstStyle/>
          <a:p>
            <a:r>
              <a:rPr lang="en-US" dirty="0"/>
              <a:t>Precipitous Drop in Non-Residential Permits</a:t>
            </a:r>
          </a:p>
        </p:txBody>
      </p:sp>
      <p:pic>
        <p:nvPicPr>
          <p:cNvPr id="10" name="Content Placeholder 9">
            <a:extLst>
              <a:ext uri="{FF2B5EF4-FFF2-40B4-BE49-F238E27FC236}">
                <a16:creationId xmlns:a16="http://schemas.microsoft.com/office/drawing/2014/main" id="{EC35BE0F-C53A-46CF-A616-2B371D2DCD77}"/>
              </a:ext>
            </a:extLst>
          </p:cNvPr>
          <p:cNvPicPr>
            <a:picLocks noGrp="1" noChangeAspect="1"/>
          </p:cNvPicPr>
          <p:nvPr>
            <p:ph sz="quarter" idx="4"/>
          </p:nvPr>
        </p:nvPicPr>
        <p:blipFill>
          <a:blip r:embed="rId2"/>
          <a:stretch>
            <a:fillRect/>
          </a:stretch>
        </p:blipFill>
        <p:spPr>
          <a:xfrm>
            <a:off x="6096000" y="2505075"/>
            <a:ext cx="5070763" cy="3684588"/>
          </a:xfrm>
          <a:prstGeom prst="rect">
            <a:avLst/>
          </a:prstGeom>
        </p:spPr>
      </p:pic>
    </p:spTree>
    <p:extLst>
      <p:ext uri="{BB962C8B-B14F-4D97-AF65-F5344CB8AC3E}">
        <p14:creationId xmlns:p14="http://schemas.microsoft.com/office/powerpoint/2010/main" val="1940960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CE217E-FB5F-4B72-9265-71855B294269}"/>
              </a:ext>
            </a:extLst>
          </p:cNvPr>
          <p:cNvSpPr>
            <a:spLocks noGrp="1"/>
          </p:cNvSpPr>
          <p:nvPr>
            <p:ph idx="1"/>
          </p:nvPr>
        </p:nvSpPr>
        <p:spPr/>
        <p:txBody>
          <a:bodyPr>
            <a:normAutofit fontScale="92500" lnSpcReduction="10000"/>
          </a:bodyPr>
          <a:lstStyle/>
          <a:p>
            <a:pPr marL="0" indent="0">
              <a:buNone/>
            </a:pPr>
            <a:r>
              <a:rPr lang="en-US" dirty="0"/>
              <a:t>Hard to Make Predictions</a:t>
            </a:r>
          </a:p>
          <a:p>
            <a:r>
              <a:rPr lang="en-US" dirty="0"/>
              <a:t>COVID </a:t>
            </a:r>
          </a:p>
          <a:p>
            <a:pPr lvl="1"/>
            <a:r>
              <a:rPr lang="en-US" dirty="0"/>
              <a:t>New Variants vs. Vaccines </a:t>
            </a:r>
          </a:p>
          <a:p>
            <a:pPr lvl="1"/>
            <a:r>
              <a:rPr lang="en-US" dirty="0"/>
              <a:t>Pace of Vaccine Delivery</a:t>
            </a:r>
          </a:p>
          <a:p>
            <a:r>
              <a:rPr lang="en-US" dirty="0"/>
              <a:t>Additional Federal Stimulus</a:t>
            </a:r>
          </a:p>
          <a:p>
            <a:pPr lvl="1"/>
            <a:r>
              <a:rPr lang="en-US" dirty="0"/>
              <a:t>Aid to State and Local Governments</a:t>
            </a:r>
          </a:p>
          <a:p>
            <a:r>
              <a:rPr lang="en-US" dirty="0"/>
              <a:t>New Administration – Should Benefit Maryland with its Reliance on Federal Spending and Employment</a:t>
            </a:r>
          </a:p>
          <a:p>
            <a:r>
              <a:rPr lang="en-US" dirty="0"/>
              <a:t>Fiscal - State Fiscal Conditions are not as bad as they could have been, but</a:t>
            </a:r>
          </a:p>
          <a:p>
            <a:pPr lvl="1"/>
            <a:r>
              <a:rPr lang="en-US" dirty="0"/>
              <a:t>Effects of Last Year will Last into the Future </a:t>
            </a:r>
          </a:p>
          <a:p>
            <a:pPr lvl="1"/>
            <a:r>
              <a:rPr lang="en-US" dirty="0"/>
              <a:t>Kirwan Commission</a:t>
            </a:r>
          </a:p>
        </p:txBody>
      </p:sp>
      <p:sp>
        <p:nvSpPr>
          <p:cNvPr id="3" name="Title 2">
            <a:extLst>
              <a:ext uri="{FF2B5EF4-FFF2-40B4-BE49-F238E27FC236}">
                <a16:creationId xmlns:a16="http://schemas.microsoft.com/office/drawing/2014/main" id="{965E8702-523C-4BEE-932A-037DED28819B}"/>
              </a:ext>
            </a:extLst>
          </p:cNvPr>
          <p:cNvSpPr>
            <a:spLocks noGrp="1"/>
          </p:cNvSpPr>
          <p:nvPr>
            <p:ph type="title"/>
          </p:nvPr>
        </p:nvSpPr>
        <p:spPr/>
        <p:txBody>
          <a:bodyPr/>
          <a:lstStyle/>
          <a:p>
            <a:r>
              <a:rPr lang="en-US" dirty="0"/>
              <a:t>Howard County Outlook</a:t>
            </a:r>
          </a:p>
        </p:txBody>
      </p:sp>
      <p:sp>
        <p:nvSpPr>
          <p:cNvPr id="4" name="Text Placeholder 3">
            <a:extLst>
              <a:ext uri="{FF2B5EF4-FFF2-40B4-BE49-F238E27FC236}">
                <a16:creationId xmlns:a16="http://schemas.microsoft.com/office/drawing/2014/main" id="{10493EB3-03F6-4473-B7C6-C772AFB9A272}"/>
              </a:ext>
            </a:extLst>
          </p:cNvPr>
          <p:cNvSpPr>
            <a:spLocks noGrp="1"/>
          </p:cNvSpPr>
          <p:nvPr>
            <p:ph type="body" sz="quarter" idx="11"/>
          </p:nvPr>
        </p:nvSpPr>
        <p:spPr/>
        <p:txBody>
          <a:bodyPr>
            <a:normAutofit/>
          </a:bodyPr>
          <a:lstStyle/>
          <a:p>
            <a:r>
              <a:rPr lang="en-US" sz="2400" dirty="0"/>
              <a:t>Economic Outlook</a:t>
            </a:r>
          </a:p>
        </p:txBody>
      </p:sp>
    </p:spTree>
    <p:extLst>
      <p:ext uri="{BB962C8B-B14F-4D97-AF65-F5344CB8AC3E}">
        <p14:creationId xmlns:p14="http://schemas.microsoft.com/office/powerpoint/2010/main" val="638280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1E24C3-2A25-4484-9879-8C62A48141B5}"/>
              </a:ext>
            </a:extLst>
          </p:cNvPr>
          <p:cNvSpPr>
            <a:spLocks noGrp="1"/>
          </p:cNvSpPr>
          <p:nvPr>
            <p:ph type="title"/>
          </p:nvPr>
        </p:nvSpPr>
        <p:spPr>
          <a:xfrm>
            <a:off x="839788" y="365125"/>
            <a:ext cx="5180013" cy="1325563"/>
          </a:xfrm>
        </p:spPr>
        <p:txBody>
          <a:bodyPr/>
          <a:lstStyle/>
          <a:p>
            <a:r>
              <a:rPr lang="en-US" dirty="0"/>
              <a:t>Personal Income Projections - Baseline</a:t>
            </a:r>
          </a:p>
        </p:txBody>
      </p:sp>
      <p:sp>
        <p:nvSpPr>
          <p:cNvPr id="6" name="Text Placeholder 5">
            <a:extLst>
              <a:ext uri="{FF2B5EF4-FFF2-40B4-BE49-F238E27FC236}">
                <a16:creationId xmlns:a16="http://schemas.microsoft.com/office/drawing/2014/main" id="{0C0571B1-19AD-4656-AB1B-E0DD78E5B371}"/>
              </a:ext>
            </a:extLst>
          </p:cNvPr>
          <p:cNvSpPr>
            <a:spLocks noGrp="1"/>
          </p:cNvSpPr>
          <p:nvPr>
            <p:ph type="body" idx="1"/>
          </p:nvPr>
        </p:nvSpPr>
        <p:spPr/>
        <p:txBody>
          <a:bodyPr/>
          <a:lstStyle/>
          <a:p>
            <a:r>
              <a:rPr lang="en-US" dirty="0"/>
              <a:t>Based on Historical Model</a:t>
            </a:r>
          </a:p>
        </p:txBody>
      </p:sp>
      <p:sp>
        <p:nvSpPr>
          <p:cNvPr id="7" name="Content Placeholder 6">
            <a:extLst>
              <a:ext uri="{FF2B5EF4-FFF2-40B4-BE49-F238E27FC236}">
                <a16:creationId xmlns:a16="http://schemas.microsoft.com/office/drawing/2014/main" id="{E155C0FE-6034-4FD8-A2E0-454A19CDCEAF}"/>
              </a:ext>
            </a:extLst>
          </p:cNvPr>
          <p:cNvSpPr>
            <a:spLocks noGrp="1"/>
          </p:cNvSpPr>
          <p:nvPr>
            <p:ph sz="half" idx="2"/>
          </p:nvPr>
        </p:nvSpPr>
        <p:spPr/>
        <p:txBody>
          <a:bodyPr/>
          <a:lstStyle/>
          <a:p>
            <a:pPr marL="0" indent="0">
              <a:buNone/>
            </a:pPr>
            <a:r>
              <a:rPr lang="en-US" sz="2400" u="sng" dirty="0"/>
              <a:t>Calendar Year Projections</a:t>
            </a:r>
          </a:p>
          <a:p>
            <a:pPr lvl="1"/>
            <a:r>
              <a:rPr lang="en-US" sz="2000" dirty="0"/>
              <a:t>5.1% in 2020 (Federal COVID Response)</a:t>
            </a:r>
          </a:p>
          <a:p>
            <a:pPr lvl="1"/>
            <a:r>
              <a:rPr lang="en-US" sz="2000" dirty="0"/>
              <a:t>1.2% in 2021 (Assumes Limited Additional COVID Response)</a:t>
            </a:r>
          </a:p>
          <a:p>
            <a:pPr lvl="1"/>
            <a:r>
              <a:rPr lang="en-US" sz="2000" dirty="0"/>
              <a:t>Return to Normal in 2022</a:t>
            </a:r>
          </a:p>
          <a:p>
            <a:pPr marL="0" indent="0">
              <a:buNone/>
            </a:pPr>
            <a:r>
              <a:rPr lang="en-US" dirty="0"/>
              <a:t>The County is Facing Significant Fiscal Constraints Next Two Years</a:t>
            </a:r>
          </a:p>
        </p:txBody>
      </p:sp>
      <p:sp>
        <p:nvSpPr>
          <p:cNvPr id="8" name="Text Placeholder 7">
            <a:extLst>
              <a:ext uri="{FF2B5EF4-FFF2-40B4-BE49-F238E27FC236}">
                <a16:creationId xmlns:a16="http://schemas.microsoft.com/office/drawing/2014/main" id="{1C10F654-F37F-45E0-9E7B-DF9E4F9AAE12}"/>
              </a:ext>
            </a:extLst>
          </p:cNvPr>
          <p:cNvSpPr>
            <a:spLocks noGrp="1"/>
          </p:cNvSpPr>
          <p:nvPr>
            <p:ph type="body" sz="quarter" idx="3"/>
          </p:nvPr>
        </p:nvSpPr>
        <p:spPr>
          <a:xfrm>
            <a:off x="6172200" y="365125"/>
            <a:ext cx="5183188" cy="823912"/>
          </a:xfrm>
        </p:spPr>
        <p:txBody>
          <a:bodyPr/>
          <a:lstStyle/>
          <a:p>
            <a:r>
              <a:rPr lang="en-US" dirty="0"/>
              <a:t>Scenario #1 - Baseline</a:t>
            </a:r>
          </a:p>
        </p:txBody>
      </p:sp>
      <p:pic>
        <p:nvPicPr>
          <p:cNvPr id="2" name="Content Placeholder 1">
            <a:extLst>
              <a:ext uri="{FF2B5EF4-FFF2-40B4-BE49-F238E27FC236}">
                <a16:creationId xmlns:a16="http://schemas.microsoft.com/office/drawing/2014/main" id="{26AA21BC-3BBD-4833-8552-03B0EED8A103}"/>
              </a:ext>
            </a:extLst>
          </p:cNvPr>
          <p:cNvPicPr>
            <a:picLocks noGrp="1" noChangeAspect="1"/>
          </p:cNvPicPr>
          <p:nvPr>
            <p:ph sz="quarter" idx="4"/>
          </p:nvPr>
        </p:nvPicPr>
        <p:blipFill>
          <a:blip r:embed="rId2"/>
          <a:stretch>
            <a:fillRect/>
          </a:stretch>
        </p:blipFill>
        <p:spPr>
          <a:xfrm>
            <a:off x="6172200" y="1270176"/>
            <a:ext cx="5183188" cy="4838349"/>
          </a:xfrm>
          <a:prstGeom prst="rect">
            <a:avLst/>
          </a:prstGeom>
        </p:spPr>
      </p:pic>
    </p:spTree>
    <p:extLst>
      <p:ext uri="{BB962C8B-B14F-4D97-AF65-F5344CB8AC3E}">
        <p14:creationId xmlns:p14="http://schemas.microsoft.com/office/powerpoint/2010/main" val="3869739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1E24C3-2A25-4484-9879-8C62A48141B5}"/>
              </a:ext>
            </a:extLst>
          </p:cNvPr>
          <p:cNvSpPr>
            <a:spLocks noGrp="1"/>
          </p:cNvSpPr>
          <p:nvPr>
            <p:ph type="title"/>
          </p:nvPr>
        </p:nvSpPr>
        <p:spPr>
          <a:xfrm>
            <a:off x="839788" y="365125"/>
            <a:ext cx="5180013" cy="1325563"/>
          </a:xfrm>
        </p:spPr>
        <p:txBody>
          <a:bodyPr/>
          <a:lstStyle/>
          <a:p>
            <a:r>
              <a:rPr lang="en-US" dirty="0"/>
              <a:t>Personal Income Projections - Baseline</a:t>
            </a:r>
          </a:p>
        </p:txBody>
      </p:sp>
      <p:sp>
        <p:nvSpPr>
          <p:cNvPr id="6" name="Text Placeholder 5">
            <a:extLst>
              <a:ext uri="{FF2B5EF4-FFF2-40B4-BE49-F238E27FC236}">
                <a16:creationId xmlns:a16="http://schemas.microsoft.com/office/drawing/2014/main" id="{0C0571B1-19AD-4656-AB1B-E0DD78E5B371}"/>
              </a:ext>
            </a:extLst>
          </p:cNvPr>
          <p:cNvSpPr>
            <a:spLocks noGrp="1"/>
          </p:cNvSpPr>
          <p:nvPr>
            <p:ph type="body" idx="1"/>
          </p:nvPr>
        </p:nvSpPr>
        <p:spPr/>
        <p:txBody>
          <a:bodyPr/>
          <a:lstStyle/>
          <a:p>
            <a:r>
              <a:rPr lang="en-US" dirty="0"/>
              <a:t>Lower State Growth Projections and Slower Population Growth</a:t>
            </a:r>
          </a:p>
        </p:txBody>
      </p:sp>
      <p:sp>
        <p:nvSpPr>
          <p:cNvPr id="7" name="Content Placeholder 6">
            <a:extLst>
              <a:ext uri="{FF2B5EF4-FFF2-40B4-BE49-F238E27FC236}">
                <a16:creationId xmlns:a16="http://schemas.microsoft.com/office/drawing/2014/main" id="{E155C0FE-6034-4FD8-A2E0-454A19CDCEAF}"/>
              </a:ext>
            </a:extLst>
          </p:cNvPr>
          <p:cNvSpPr>
            <a:spLocks noGrp="1"/>
          </p:cNvSpPr>
          <p:nvPr>
            <p:ph sz="half" idx="2"/>
          </p:nvPr>
        </p:nvSpPr>
        <p:spPr/>
        <p:txBody>
          <a:bodyPr>
            <a:normAutofit/>
          </a:bodyPr>
          <a:lstStyle/>
          <a:p>
            <a:pPr marL="0" indent="0">
              <a:buNone/>
            </a:pPr>
            <a:r>
              <a:rPr lang="en-US" sz="2400" u="sng" dirty="0"/>
              <a:t>Calendar Year Projections</a:t>
            </a:r>
          </a:p>
          <a:p>
            <a:pPr lvl="1"/>
            <a:r>
              <a:rPr lang="en-US" sz="2000" dirty="0"/>
              <a:t>4.9% in 2020 (Federal COVID Response)</a:t>
            </a:r>
          </a:p>
          <a:p>
            <a:pPr lvl="1"/>
            <a:r>
              <a:rPr lang="en-US" sz="2000" dirty="0"/>
              <a:t>0.6% in 2021 (Assumes Limited Additional COVID Response)</a:t>
            </a:r>
          </a:p>
          <a:p>
            <a:pPr lvl="1"/>
            <a:r>
              <a:rPr lang="en-US" sz="2000" dirty="0"/>
              <a:t>Personal Income Growth Lags Maryland Growth</a:t>
            </a:r>
          </a:p>
          <a:p>
            <a:pPr marL="0" indent="0">
              <a:buNone/>
            </a:pPr>
            <a:r>
              <a:rPr lang="en-US" dirty="0"/>
              <a:t>The County is Facing Significant Fiscal Constraints Next Two Years and Slower Growth After That</a:t>
            </a:r>
          </a:p>
        </p:txBody>
      </p:sp>
      <p:sp>
        <p:nvSpPr>
          <p:cNvPr id="8" name="Text Placeholder 7">
            <a:extLst>
              <a:ext uri="{FF2B5EF4-FFF2-40B4-BE49-F238E27FC236}">
                <a16:creationId xmlns:a16="http://schemas.microsoft.com/office/drawing/2014/main" id="{1C10F654-F37F-45E0-9E7B-DF9E4F9AAE12}"/>
              </a:ext>
            </a:extLst>
          </p:cNvPr>
          <p:cNvSpPr>
            <a:spLocks noGrp="1"/>
          </p:cNvSpPr>
          <p:nvPr>
            <p:ph type="body" sz="quarter" idx="3"/>
          </p:nvPr>
        </p:nvSpPr>
        <p:spPr>
          <a:xfrm>
            <a:off x="6172200" y="365125"/>
            <a:ext cx="5183188" cy="823912"/>
          </a:xfrm>
        </p:spPr>
        <p:txBody>
          <a:bodyPr/>
          <a:lstStyle/>
          <a:p>
            <a:r>
              <a:rPr lang="en-US" dirty="0"/>
              <a:t>Scenario #2 – Lower Growth</a:t>
            </a:r>
          </a:p>
        </p:txBody>
      </p:sp>
      <p:pic>
        <p:nvPicPr>
          <p:cNvPr id="9" name="Content Placeholder 8">
            <a:extLst>
              <a:ext uri="{FF2B5EF4-FFF2-40B4-BE49-F238E27FC236}">
                <a16:creationId xmlns:a16="http://schemas.microsoft.com/office/drawing/2014/main" id="{A0EC43D5-905E-46A9-9BE9-F4A484E8BD23}"/>
              </a:ext>
            </a:extLst>
          </p:cNvPr>
          <p:cNvPicPr>
            <a:picLocks noGrp="1" noChangeAspect="1"/>
          </p:cNvPicPr>
          <p:nvPr>
            <p:ph sz="quarter" idx="4"/>
          </p:nvPr>
        </p:nvPicPr>
        <p:blipFill>
          <a:blip r:embed="rId2"/>
          <a:stretch>
            <a:fillRect/>
          </a:stretch>
        </p:blipFill>
        <p:spPr>
          <a:xfrm>
            <a:off x="6172200" y="1270176"/>
            <a:ext cx="5183188" cy="4838349"/>
          </a:xfrm>
          <a:prstGeom prst="rect">
            <a:avLst/>
          </a:prstGeom>
        </p:spPr>
      </p:pic>
    </p:spTree>
    <p:extLst>
      <p:ext uri="{BB962C8B-B14F-4D97-AF65-F5344CB8AC3E}">
        <p14:creationId xmlns:p14="http://schemas.microsoft.com/office/powerpoint/2010/main" val="3703021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1308BB-CBA5-4658-882E-04793CFC9C29}"/>
              </a:ext>
            </a:extLst>
          </p:cNvPr>
          <p:cNvSpPr>
            <a:spLocks noGrp="1"/>
          </p:cNvSpPr>
          <p:nvPr>
            <p:ph type="title"/>
          </p:nvPr>
        </p:nvSpPr>
        <p:spPr>
          <a:xfrm>
            <a:off x="640080" y="365125"/>
            <a:ext cx="5638172" cy="1143000"/>
          </a:xfrm>
        </p:spPr>
        <p:txBody>
          <a:bodyPr/>
          <a:lstStyle/>
          <a:p>
            <a:r>
              <a:rPr lang="en-US" dirty="0"/>
              <a:t>National Outlook</a:t>
            </a:r>
          </a:p>
        </p:txBody>
      </p:sp>
      <p:sp>
        <p:nvSpPr>
          <p:cNvPr id="6" name="Content Placeholder 5">
            <a:extLst>
              <a:ext uri="{FF2B5EF4-FFF2-40B4-BE49-F238E27FC236}">
                <a16:creationId xmlns:a16="http://schemas.microsoft.com/office/drawing/2014/main" id="{E6EAA470-8645-4FE6-B67E-8177581FC552}"/>
              </a:ext>
            </a:extLst>
          </p:cNvPr>
          <p:cNvSpPr>
            <a:spLocks noGrp="1"/>
          </p:cNvSpPr>
          <p:nvPr>
            <p:ph sz="half" idx="1"/>
          </p:nvPr>
        </p:nvSpPr>
        <p:spPr>
          <a:xfrm>
            <a:off x="233916" y="1737360"/>
            <a:ext cx="5018915" cy="4389120"/>
          </a:xfrm>
        </p:spPr>
        <p:txBody>
          <a:bodyPr>
            <a:normAutofit fontScale="92500" lnSpcReduction="10000"/>
          </a:bodyPr>
          <a:lstStyle/>
          <a:p>
            <a:pPr marL="0" indent="0">
              <a:buNone/>
            </a:pPr>
            <a:r>
              <a:rPr lang="en-US" b="1" dirty="0"/>
              <a:t>Oh How Things Have Changed</a:t>
            </a:r>
          </a:p>
          <a:p>
            <a:r>
              <a:rPr lang="en-US" dirty="0"/>
              <a:t>From Longest Recovery to Deepest Decline</a:t>
            </a:r>
          </a:p>
          <a:p>
            <a:r>
              <a:rPr lang="en-US" dirty="0"/>
              <a:t>Moody’s “The pandemic has created unprecedented volatility in U.S. GDP. The record-shattering 31.4% annual decline in real GDP was followed by a similarly record-breaking 33.4% gain, according to the BEA’s third estimate. The gain reversed about 75% of the prior decline.”</a:t>
            </a:r>
          </a:p>
        </p:txBody>
      </p:sp>
      <p:pic>
        <p:nvPicPr>
          <p:cNvPr id="8" name="Content Placeholder 7">
            <a:extLst>
              <a:ext uri="{FF2B5EF4-FFF2-40B4-BE49-F238E27FC236}">
                <a16:creationId xmlns:a16="http://schemas.microsoft.com/office/drawing/2014/main" id="{60D2B5A0-5502-4071-9686-82BB2903B781}"/>
              </a:ext>
            </a:extLst>
          </p:cNvPr>
          <p:cNvPicPr>
            <a:picLocks noGrp="1" noChangeAspect="1"/>
          </p:cNvPicPr>
          <p:nvPr>
            <p:ph sz="half" idx="2"/>
          </p:nvPr>
        </p:nvPicPr>
        <p:blipFill>
          <a:blip r:embed="rId2"/>
          <a:stretch>
            <a:fillRect/>
          </a:stretch>
        </p:blipFill>
        <p:spPr>
          <a:xfrm>
            <a:off x="4963738" y="365125"/>
            <a:ext cx="3429000" cy="2286000"/>
          </a:xfrm>
          <a:prstGeom prst="rect">
            <a:avLst/>
          </a:prstGeom>
        </p:spPr>
      </p:pic>
      <p:pic>
        <p:nvPicPr>
          <p:cNvPr id="9" name="Picture 8">
            <a:extLst>
              <a:ext uri="{FF2B5EF4-FFF2-40B4-BE49-F238E27FC236}">
                <a16:creationId xmlns:a16="http://schemas.microsoft.com/office/drawing/2014/main" id="{EF2665AB-8DA8-419F-B60A-D448F3C0FFB9}"/>
              </a:ext>
            </a:extLst>
          </p:cNvPr>
          <p:cNvPicPr>
            <a:picLocks noChangeAspect="1"/>
          </p:cNvPicPr>
          <p:nvPr/>
        </p:nvPicPr>
        <p:blipFill>
          <a:blip r:embed="rId3"/>
          <a:stretch>
            <a:fillRect/>
          </a:stretch>
        </p:blipFill>
        <p:spPr>
          <a:xfrm>
            <a:off x="5187021" y="3620384"/>
            <a:ext cx="3429000" cy="2286000"/>
          </a:xfrm>
          <a:prstGeom prst="rect">
            <a:avLst/>
          </a:prstGeom>
        </p:spPr>
      </p:pic>
      <p:pic>
        <p:nvPicPr>
          <p:cNvPr id="10" name="Picture 9">
            <a:extLst>
              <a:ext uri="{FF2B5EF4-FFF2-40B4-BE49-F238E27FC236}">
                <a16:creationId xmlns:a16="http://schemas.microsoft.com/office/drawing/2014/main" id="{8020780B-499E-4F5A-858C-D14634E59B8A}"/>
              </a:ext>
            </a:extLst>
          </p:cNvPr>
          <p:cNvPicPr>
            <a:picLocks noChangeAspect="1"/>
          </p:cNvPicPr>
          <p:nvPr/>
        </p:nvPicPr>
        <p:blipFill>
          <a:blip r:embed="rId4"/>
          <a:stretch>
            <a:fillRect/>
          </a:stretch>
        </p:blipFill>
        <p:spPr>
          <a:xfrm>
            <a:off x="8616021" y="3688688"/>
            <a:ext cx="3575979" cy="2149392"/>
          </a:xfrm>
          <a:prstGeom prst="rect">
            <a:avLst/>
          </a:prstGeom>
        </p:spPr>
      </p:pic>
      <p:pic>
        <p:nvPicPr>
          <p:cNvPr id="11" name="Picture 10">
            <a:extLst>
              <a:ext uri="{FF2B5EF4-FFF2-40B4-BE49-F238E27FC236}">
                <a16:creationId xmlns:a16="http://schemas.microsoft.com/office/drawing/2014/main" id="{CCDA6543-F773-472E-877A-DA8BEB225C7A}"/>
              </a:ext>
            </a:extLst>
          </p:cNvPr>
          <p:cNvPicPr>
            <a:picLocks noChangeAspect="1"/>
          </p:cNvPicPr>
          <p:nvPr/>
        </p:nvPicPr>
        <p:blipFill>
          <a:blip r:embed="rId5"/>
          <a:stretch>
            <a:fillRect/>
          </a:stretch>
        </p:blipFill>
        <p:spPr>
          <a:xfrm>
            <a:off x="8763000" y="374948"/>
            <a:ext cx="3429000" cy="2286000"/>
          </a:xfrm>
          <a:prstGeom prst="rect">
            <a:avLst/>
          </a:prstGeom>
        </p:spPr>
      </p:pic>
    </p:spTree>
    <p:extLst>
      <p:ext uri="{BB962C8B-B14F-4D97-AF65-F5344CB8AC3E}">
        <p14:creationId xmlns:p14="http://schemas.microsoft.com/office/powerpoint/2010/main" val="1612285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180DE-BB50-4A4D-9784-D1A7313CF838}"/>
              </a:ext>
            </a:extLst>
          </p:cNvPr>
          <p:cNvSpPr>
            <a:spLocks noGrp="1"/>
          </p:cNvSpPr>
          <p:nvPr>
            <p:ph type="title"/>
          </p:nvPr>
        </p:nvSpPr>
        <p:spPr/>
        <p:txBody>
          <a:bodyPr/>
          <a:lstStyle/>
          <a:p>
            <a:r>
              <a:rPr lang="en-US" dirty="0"/>
              <a:t>National Outlook – We Are in Recovery </a:t>
            </a:r>
          </a:p>
        </p:txBody>
      </p:sp>
      <p:sp>
        <p:nvSpPr>
          <p:cNvPr id="3" name="Content Placeholder 2">
            <a:extLst>
              <a:ext uri="{FF2B5EF4-FFF2-40B4-BE49-F238E27FC236}">
                <a16:creationId xmlns:a16="http://schemas.microsoft.com/office/drawing/2014/main" id="{7FB7D29F-AF3B-43FC-9206-F6654594AE53}"/>
              </a:ext>
            </a:extLst>
          </p:cNvPr>
          <p:cNvSpPr>
            <a:spLocks noGrp="1"/>
          </p:cNvSpPr>
          <p:nvPr>
            <p:ph sz="half" idx="1"/>
          </p:nvPr>
        </p:nvSpPr>
        <p:spPr>
          <a:xfrm>
            <a:off x="640080" y="1737360"/>
            <a:ext cx="5455920" cy="4389120"/>
          </a:xfrm>
        </p:spPr>
        <p:txBody>
          <a:bodyPr>
            <a:normAutofit fontScale="92500"/>
          </a:bodyPr>
          <a:lstStyle/>
          <a:p>
            <a:pPr marL="0" indent="0">
              <a:buNone/>
            </a:pPr>
            <a:r>
              <a:rPr lang="en-US" dirty="0"/>
              <a:t>Last Year – All States Recovering or Expanding </a:t>
            </a:r>
          </a:p>
          <a:p>
            <a:pPr marL="0" indent="0">
              <a:buNone/>
            </a:pPr>
            <a:r>
              <a:rPr lang="en-US" dirty="0"/>
              <a:t>This Year – 49 States and DC are Recovering</a:t>
            </a:r>
          </a:p>
          <a:p>
            <a:pPr lvl="1"/>
            <a:r>
              <a:rPr lang="en-US" dirty="0"/>
              <a:t>Maryland – Risk of Recession in Next 6 Months = 27% / 37th Nationally – Better than DC (31%) Comparable to VA (26%)</a:t>
            </a:r>
          </a:p>
          <a:p>
            <a:pPr marL="0" indent="0">
              <a:buNone/>
            </a:pPr>
            <a:r>
              <a:rPr lang="en-US" dirty="0"/>
              <a:t>Moody’s GDP Projections </a:t>
            </a:r>
          </a:p>
          <a:p>
            <a:pPr lvl="1"/>
            <a:r>
              <a:rPr lang="en-US" dirty="0"/>
              <a:t>-3.5% in 2020 -- +5% 2021 and 2022</a:t>
            </a:r>
          </a:p>
          <a:p>
            <a:pPr marL="0" indent="0">
              <a:buNone/>
            </a:pPr>
            <a:r>
              <a:rPr lang="en-US" dirty="0"/>
              <a:t>Based on – Continued Vaccine Rollout and Fiscal Stimulus</a:t>
            </a:r>
          </a:p>
          <a:p>
            <a:pPr marL="0" indent="0">
              <a:buNone/>
            </a:pPr>
            <a:endParaRPr lang="en-US" dirty="0"/>
          </a:p>
        </p:txBody>
      </p:sp>
      <p:pic>
        <p:nvPicPr>
          <p:cNvPr id="17" name="Content Placeholder 16">
            <a:extLst>
              <a:ext uri="{FF2B5EF4-FFF2-40B4-BE49-F238E27FC236}">
                <a16:creationId xmlns:a16="http://schemas.microsoft.com/office/drawing/2014/main" id="{E1B24A68-2242-4B88-A869-1742DE77D9F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36019" y="1736725"/>
            <a:ext cx="4341324" cy="4389438"/>
          </a:xfrm>
        </p:spPr>
      </p:pic>
    </p:spTree>
    <p:extLst>
      <p:ext uri="{BB962C8B-B14F-4D97-AF65-F5344CB8AC3E}">
        <p14:creationId xmlns:p14="http://schemas.microsoft.com/office/powerpoint/2010/main" val="1127833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D9F9D-A3A6-49A7-9E85-C8C6177F9D81}"/>
              </a:ext>
            </a:extLst>
          </p:cNvPr>
          <p:cNvSpPr>
            <a:spLocks noGrp="1"/>
          </p:cNvSpPr>
          <p:nvPr>
            <p:ph type="title"/>
          </p:nvPr>
        </p:nvSpPr>
        <p:spPr>
          <a:xfrm>
            <a:off x="640080" y="365125"/>
            <a:ext cx="5212080" cy="1143000"/>
          </a:xfrm>
        </p:spPr>
        <p:txBody>
          <a:bodyPr/>
          <a:lstStyle/>
          <a:p>
            <a:r>
              <a:rPr lang="en-US" dirty="0"/>
              <a:t>National Outlook</a:t>
            </a:r>
          </a:p>
        </p:txBody>
      </p:sp>
      <p:sp>
        <p:nvSpPr>
          <p:cNvPr id="3" name="Content Placeholder 2">
            <a:extLst>
              <a:ext uri="{FF2B5EF4-FFF2-40B4-BE49-F238E27FC236}">
                <a16:creationId xmlns:a16="http://schemas.microsoft.com/office/drawing/2014/main" id="{F97D8825-88D5-42B3-BB0A-7421F37057D3}"/>
              </a:ext>
            </a:extLst>
          </p:cNvPr>
          <p:cNvSpPr>
            <a:spLocks noGrp="1"/>
          </p:cNvSpPr>
          <p:nvPr>
            <p:ph sz="half" idx="1"/>
          </p:nvPr>
        </p:nvSpPr>
        <p:spPr>
          <a:xfrm>
            <a:off x="640079" y="1737360"/>
            <a:ext cx="5665027" cy="4389120"/>
          </a:xfrm>
        </p:spPr>
        <p:txBody>
          <a:bodyPr>
            <a:normAutofit fontScale="92500"/>
          </a:bodyPr>
          <a:lstStyle/>
          <a:p>
            <a:pPr marL="0" indent="0">
              <a:buNone/>
            </a:pPr>
            <a:r>
              <a:rPr lang="en-US" dirty="0"/>
              <a:t>Impact on State and Local Budgets</a:t>
            </a:r>
          </a:p>
          <a:p>
            <a:pPr lvl="1"/>
            <a:r>
              <a:rPr lang="en-US" dirty="0"/>
              <a:t>While we are recovering – Things will take a while to get back to pre-pandemic levels (Late 2023)</a:t>
            </a:r>
          </a:p>
          <a:p>
            <a:pPr lvl="1"/>
            <a:r>
              <a:rPr lang="en-US" dirty="0"/>
              <a:t>Impact on State and Local Budgets will extend into FY2021 and FY2022</a:t>
            </a:r>
          </a:p>
          <a:p>
            <a:pPr lvl="1"/>
            <a:r>
              <a:rPr lang="en-US" dirty="0"/>
              <a:t>State budgets nationally a shortfall of $224 </a:t>
            </a:r>
            <a:r>
              <a:rPr lang="en-US" dirty="0" err="1"/>
              <a:t>Bil</a:t>
            </a:r>
            <a:r>
              <a:rPr lang="en-US" dirty="0"/>
              <a:t>.- More if we go into Recession</a:t>
            </a:r>
          </a:p>
          <a:p>
            <a:pPr lvl="1"/>
            <a:r>
              <a:rPr lang="en-US" dirty="0"/>
              <a:t>Without additional federal assistance we project states and local governments will be forced to raise taxes or cut spending by between $171 billion and $301 billion over the next year and a half. </a:t>
            </a:r>
          </a:p>
        </p:txBody>
      </p:sp>
      <p:pic>
        <p:nvPicPr>
          <p:cNvPr id="5" name="Content Placeholder 4">
            <a:extLst>
              <a:ext uri="{FF2B5EF4-FFF2-40B4-BE49-F238E27FC236}">
                <a16:creationId xmlns:a16="http://schemas.microsoft.com/office/drawing/2014/main" id="{94B06D47-43C7-4F09-8866-F86CBAE96825}"/>
              </a:ext>
            </a:extLst>
          </p:cNvPr>
          <p:cNvPicPr>
            <a:picLocks noGrp="1" noChangeAspect="1"/>
          </p:cNvPicPr>
          <p:nvPr>
            <p:ph sz="half" idx="2"/>
          </p:nvPr>
        </p:nvPicPr>
        <p:blipFill>
          <a:blip r:embed="rId2"/>
          <a:stretch>
            <a:fillRect/>
          </a:stretch>
        </p:blipFill>
        <p:spPr>
          <a:xfrm>
            <a:off x="6926431" y="3525302"/>
            <a:ext cx="4120588" cy="2909978"/>
          </a:xfrm>
          <a:prstGeom prst="rect">
            <a:avLst/>
          </a:prstGeom>
        </p:spPr>
      </p:pic>
      <p:pic>
        <p:nvPicPr>
          <p:cNvPr id="6" name="Picture 5">
            <a:extLst>
              <a:ext uri="{FF2B5EF4-FFF2-40B4-BE49-F238E27FC236}">
                <a16:creationId xmlns:a16="http://schemas.microsoft.com/office/drawing/2014/main" id="{4FE72049-91CE-469C-824E-B4A6F8401EC8}"/>
              </a:ext>
            </a:extLst>
          </p:cNvPr>
          <p:cNvPicPr>
            <a:picLocks noChangeAspect="1"/>
          </p:cNvPicPr>
          <p:nvPr/>
        </p:nvPicPr>
        <p:blipFill>
          <a:blip r:embed="rId3"/>
          <a:stretch>
            <a:fillRect/>
          </a:stretch>
        </p:blipFill>
        <p:spPr>
          <a:xfrm>
            <a:off x="6650509" y="99204"/>
            <a:ext cx="5034987" cy="3329796"/>
          </a:xfrm>
          <a:prstGeom prst="rect">
            <a:avLst/>
          </a:prstGeom>
        </p:spPr>
      </p:pic>
    </p:spTree>
    <p:extLst>
      <p:ext uri="{BB962C8B-B14F-4D97-AF65-F5344CB8AC3E}">
        <p14:creationId xmlns:p14="http://schemas.microsoft.com/office/powerpoint/2010/main" val="2439759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D9F9D-A3A6-49A7-9E85-C8C6177F9D81}"/>
              </a:ext>
            </a:extLst>
          </p:cNvPr>
          <p:cNvSpPr>
            <a:spLocks noGrp="1"/>
          </p:cNvSpPr>
          <p:nvPr>
            <p:ph type="title"/>
          </p:nvPr>
        </p:nvSpPr>
        <p:spPr>
          <a:xfrm>
            <a:off x="640080" y="354493"/>
            <a:ext cx="5151121" cy="1143000"/>
          </a:xfrm>
        </p:spPr>
        <p:txBody>
          <a:bodyPr>
            <a:normAutofit fontScale="90000"/>
          </a:bodyPr>
          <a:lstStyle/>
          <a:p>
            <a:r>
              <a:rPr lang="en-US" dirty="0"/>
              <a:t>Maryland Outlook</a:t>
            </a:r>
            <a:br>
              <a:rPr lang="en-US" dirty="0"/>
            </a:br>
            <a:r>
              <a:rPr lang="en-US" sz="3100" b="0" dirty="0"/>
              <a:t>Moody’s and BORE in Agreement on MD Economy and Recovery</a:t>
            </a:r>
            <a:endParaRPr lang="en-US" b="0" dirty="0"/>
          </a:p>
        </p:txBody>
      </p:sp>
      <p:sp>
        <p:nvSpPr>
          <p:cNvPr id="8" name="Content Placeholder 7">
            <a:extLst>
              <a:ext uri="{FF2B5EF4-FFF2-40B4-BE49-F238E27FC236}">
                <a16:creationId xmlns:a16="http://schemas.microsoft.com/office/drawing/2014/main" id="{A35E694A-4591-49A5-9F96-C78A0830E2DC}"/>
              </a:ext>
            </a:extLst>
          </p:cNvPr>
          <p:cNvSpPr>
            <a:spLocks noGrp="1"/>
          </p:cNvSpPr>
          <p:nvPr>
            <p:ph sz="half" idx="1"/>
          </p:nvPr>
        </p:nvSpPr>
        <p:spPr/>
        <p:txBody>
          <a:bodyPr>
            <a:normAutofit lnSpcReduction="10000"/>
          </a:bodyPr>
          <a:lstStyle/>
          <a:p>
            <a:pPr marL="0" indent="0">
              <a:buNone/>
            </a:pPr>
            <a:r>
              <a:rPr lang="en-US" b="1" u="sng" dirty="0"/>
              <a:t>Moody’s</a:t>
            </a:r>
          </a:p>
          <a:p>
            <a:r>
              <a:rPr lang="en-US" sz="2200" dirty="0"/>
              <a:t>Maryland is slowly crawling out of its COVID-19-driven recession. The state is still outperforming the region, given a smaller initial decline in nonfarm payrolls at the outset of the pandemic. </a:t>
            </a:r>
          </a:p>
          <a:p>
            <a:r>
              <a:rPr lang="en-US" sz="2200" dirty="0"/>
              <a:t>Maryland’s recovery will slow in the fourth quarter and unemployment will remain stubbornly high even though MD is better equipped to handle the fallout from the pandemic than most states. It will take until 2023 for employment to reach its pre-virus level.</a:t>
            </a:r>
          </a:p>
          <a:p>
            <a:pPr lvl="1"/>
            <a:endParaRPr lang="en-US" dirty="0"/>
          </a:p>
        </p:txBody>
      </p:sp>
      <p:sp>
        <p:nvSpPr>
          <p:cNvPr id="9" name="Content Placeholder 8">
            <a:extLst>
              <a:ext uri="{FF2B5EF4-FFF2-40B4-BE49-F238E27FC236}">
                <a16:creationId xmlns:a16="http://schemas.microsoft.com/office/drawing/2014/main" id="{F11E735C-7EE6-4880-9D41-9F5AE49BB6D9}"/>
              </a:ext>
            </a:extLst>
          </p:cNvPr>
          <p:cNvSpPr>
            <a:spLocks noGrp="1"/>
          </p:cNvSpPr>
          <p:nvPr>
            <p:ph sz="half" idx="2"/>
          </p:nvPr>
        </p:nvSpPr>
        <p:spPr>
          <a:xfrm>
            <a:off x="6400799" y="195638"/>
            <a:ext cx="5656521" cy="4389120"/>
          </a:xfrm>
        </p:spPr>
        <p:txBody>
          <a:bodyPr>
            <a:normAutofit lnSpcReduction="10000"/>
          </a:bodyPr>
          <a:lstStyle/>
          <a:p>
            <a:pPr marL="0" indent="0">
              <a:buNone/>
            </a:pPr>
            <a:r>
              <a:rPr lang="en-US" u="sng" dirty="0"/>
              <a:t>Board of Revenue Estimates</a:t>
            </a:r>
          </a:p>
          <a:p>
            <a:r>
              <a:rPr lang="en-US" sz="2000" dirty="0"/>
              <a:t>Maryland’s economy has structural factors in its favor. In typical recessions, the state’s economy and employment contracts less than the national average. Maryland has a higher income labor force than the nation. This is partly due to the presence of the federal government, which has been a growing source of well-paying jobs over the pandemic.</a:t>
            </a:r>
          </a:p>
          <a:p>
            <a:r>
              <a:rPr lang="en-US" sz="2000" dirty="0"/>
              <a:t>Our outlook therefore calls for growth in employment and aggregate wages to slow but continue over the winter months.</a:t>
            </a:r>
          </a:p>
          <a:p>
            <a:r>
              <a:rPr lang="en-US" sz="2000" dirty="0"/>
              <a:t>Growth through 2021 is expected to accelerate as pent-up demand is unleashed and then settle into pre-pandemic trends in 2022. </a:t>
            </a:r>
          </a:p>
        </p:txBody>
      </p:sp>
      <p:pic>
        <p:nvPicPr>
          <p:cNvPr id="4" name="Picture 3">
            <a:extLst>
              <a:ext uri="{FF2B5EF4-FFF2-40B4-BE49-F238E27FC236}">
                <a16:creationId xmlns:a16="http://schemas.microsoft.com/office/drawing/2014/main" id="{5E34ABF5-B7E5-45F3-8C8F-C4DAC7DA8C7A}"/>
              </a:ext>
            </a:extLst>
          </p:cNvPr>
          <p:cNvPicPr>
            <a:picLocks noChangeAspect="1"/>
          </p:cNvPicPr>
          <p:nvPr/>
        </p:nvPicPr>
        <p:blipFill>
          <a:blip r:embed="rId2"/>
          <a:stretch>
            <a:fillRect/>
          </a:stretch>
        </p:blipFill>
        <p:spPr>
          <a:xfrm>
            <a:off x="7208965" y="4584758"/>
            <a:ext cx="4040188" cy="1857375"/>
          </a:xfrm>
          <a:prstGeom prst="rect">
            <a:avLst/>
          </a:prstGeom>
        </p:spPr>
      </p:pic>
    </p:spTree>
    <p:extLst>
      <p:ext uri="{BB962C8B-B14F-4D97-AF65-F5344CB8AC3E}">
        <p14:creationId xmlns:p14="http://schemas.microsoft.com/office/powerpoint/2010/main" val="1852985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D9F9D-A3A6-49A7-9E85-C8C6177F9D81}"/>
              </a:ext>
            </a:extLst>
          </p:cNvPr>
          <p:cNvSpPr>
            <a:spLocks noGrp="1"/>
          </p:cNvSpPr>
          <p:nvPr>
            <p:ph type="title"/>
          </p:nvPr>
        </p:nvSpPr>
        <p:spPr>
          <a:xfrm>
            <a:off x="640080" y="354493"/>
            <a:ext cx="5151121" cy="1143000"/>
          </a:xfrm>
        </p:spPr>
        <p:txBody>
          <a:bodyPr>
            <a:normAutofit fontScale="90000"/>
          </a:bodyPr>
          <a:lstStyle/>
          <a:p>
            <a:r>
              <a:rPr lang="en-US" dirty="0"/>
              <a:t>Maryland Outlook</a:t>
            </a:r>
            <a:br>
              <a:rPr lang="en-US" dirty="0"/>
            </a:br>
            <a:endParaRPr lang="en-US" b="0" dirty="0"/>
          </a:p>
        </p:txBody>
      </p:sp>
      <p:pic>
        <p:nvPicPr>
          <p:cNvPr id="6" name="Content Placeholder 5">
            <a:extLst>
              <a:ext uri="{FF2B5EF4-FFF2-40B4-BE49-F238E27FC236}">
                <a16:creationId xmlns:a16="http://schemas.microsoft.com/office/drawing/2014/main" id="{9AFC59D6-4F22-46A3-83BE-307476BF7742}"/>
              </a:ext>
            </a:extLst>
          </p:cNvPr>
          <p:cNvPicPr>
            <a:picLocks noGrp="1" noChangeAspect="1"/>
          </p:cNvPicPr>
          <p:nvPr>
            <p:ph sz="half" idx="2"/>
          </p:nvPr>
        </p:nvPicPr>
        <p:blipFill>
          <a:blip r:embed="rId2"/>
          <a:stretch>
            <a:fillRect/>
          </a:stretch>
        </p:blipFill>
        <p:spPr>
          <a:xfrm>
            <a:off x="6339388" y="1871876"/>
            <a:ext cx="5212532" cy="2609314"/>
          </a:xfrm>
          <a:prstGeom prst="rect">
            <a:avLst/>
          </a:prstGeom>
        </p:spPr>
      </p:pic>
      <p:sp>
        <p:nvSpPr>
          <p:cNvPr id="5" name="Content Placeholder 4">
            <a:extLst>
              <a:ext uri="{FF2B5EF4-FFF2-40B4-BE49-F238E27FC236}">
                <a16:creationId xmlns:a16="http://schemas.microsoft.com/office/drawing/2014/main" id="{6170B1DB-23EF-4564-85E6-DACCD32BF290}"/>
              </a:ext>
            </a:extLst>
          </p:cNvPr>
          <p:cNvSpPr>
            <a:spLocks noGrp="1"/>
          </p:cNvSpPr>
          <p:nvPr>
            <p:ph sz="half" idx="1"/>
          </p:nvPr>
        </p:nvSpPr>
        <p:spPr/>
        <p:txBody>
          <a:bodyPr>
            <a:normAutofit lnSpcReduction="10000"/>
          </a:bodyPr>
          <a:lstStyle/>
          <a:p>
            <a:pPr marL="0" indent="0">
              <a:buNone/>
            </a:pPr>
            <a:r>
              <a:rPr lang="en-US" dirty="0"/>
              <a:t>Expected Recovery Depends on:</a:t>
            </a:r>
          </a:p>
          <a:p>
            <a:pPr marL="971550" lvl="1" indent="-514350">
              <a:buFont typeface="+mj-lt"/>
              <a:buAutoNum type="arabicPeriod"/>
            </a:pPr>
            <a:r>
              <a:rPr lang="en-US" dirty="0"/>
              <a:t>Reductions in COVID Cases</a:t>
            </a:r>
          </a:p>
          <a:p>
            <a:pPr lvl="2"/>
            <a:r>
              <a:rPr lang="en-US" dirty="0"/>
              <a:t>This will Determine Reopening</a:t>
            </a:r>
          </a:p>
          <a:p>
            <a:pPr marL="914400" lvl="1" indent="-457200">
              <a:buFont typeface="+mj-lt"/>
              <a:buAutoNum type="arabicPeriod"/>
            </a:pPr>
            <a:r>
              <a:rPr lang="en-US" dirty="0"/>
              <a:t>Pace of Vaccination </a:t>
            </a:r>
          </a:p>
          <a:p>
            <a:pPr marL="914400" lvl="1" indent="-457200">
              <a:buFont typeface="+mj-lt"/>
              <a:buAutoNum type="arabicPeriod"/>
            </a:pPr>
            <a:r>
              <a:rPr lang="en-US" dirty="0"/>
              <a:t>Fiscal Stimulus</a:t>
            </a:r>
          </a:p>
          <a:p>
            <a:pPr marL="914400" lvl="1" indent="-457200">
              <a:buFont typeface="+mj-lt"/>
              <a:buAutoNum type="arabicPeriod"/>
            </a:pPr>
            <a:endParaRPr lang="en-US" dirty="0"/>
          </a:p>
          <a:p>
            <a:pPr marL="0" indent="0">
              <a:buNone/>
            </a:pPr>
            <a:r>
              <a:rPr lang="en-US" dirty="0"/>
              <a:t>While the Economy is Expected to Recover by the End of Year – Fiscal Impacts will Take 2 or So Years to Clear.</a:t>
            </a:r>
          </a:p>
          <a:p>
            <a:pPr lvl="1"/>
            <a:r>
              <a:rPr lang="en-US" dirty="0"/>
              <a:t>Foreclosures impact on Real Estate?</a:t>
            </a:r>
          </a:p>
        </p:txBody>
      </p:sp>
    </p:spTree>
    <p:extLst>
      <p:ext uri="{BB962C8B-B14F-4D97-AF65-F5344CB8AC3E}">
        <p14:creationId xmlns:p14="http://schemas.microsoft.com/office/powerpoint/2010/main" val="3874926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D9F9D-A3A6-49A7-9E85-C8C6177F9D81}"/>
              </a:ext>
            </a:extLst>
          </p:cNvPr>
          <p:cNvSpPr>
            <a:spLocks noGrp="1"/>
          </p:cNvSpPr>
          <p:nvPr>
            <p:ph type="title"/>
          </p:nvPr>
        </p:nvSpPr>
        <p:spPr>
          <a:xfrm>
            <a:off x="839788" y="365125"/>
            <a:ext cx="5157787" cy="1325563"/>
          </a:xfrm>
        </p:spPr>
        <p:txBody>
          <a:bodyPr/>
          <a:lstStyle/>
          <a:p>
            <a:r>
              <a:rPr lang="en-US" dirty="0"/>
              <a:t>Howard County Outlook</a:t>
            </a:r>
          </a:p>
        </p:txBody>
      </p:sp>
      <p:sp>
        <p:nvSpPr>
          <p:cNvPr id="3" name="Text Placeholder 2">
            <a:extLst>
              <a:ext uri="{FF2B5EF4-FFF2-40B4-BE49-F238E27FC236}">
                <a16:creationId xmlns:a16="http://schemas.microsoft.com/office/drawing/2014/main" id="{87609B22-085E-4134-84B0-DFC1C5101872}"/>
              </a:ext>
            </a:extLst>
          </p:cNvPr>
          <p:cNvSpPr>
            <a:spLocks noGrp="1"/>
          </p:cNvSpPr>
          <p:nvPr>
            <p:ph type="body" idx="1"/>
          </p:nvPr>
        </p:nvSpPr>
        <p:spPr/>
        <p:txBody>
          <a:bodyPr>
            <a:normAutofit fontScale="92500" lnSpcReduction="20000"/>
          </a:bodyPr>
          <a:lstStyle/>
          <a:p>
            <a:r>
              <a:rPr lang="en-US" sz="3200" dirty="0"/>
              <a:t>Income and Property Tax Drive Revenues</a:t>
            </a:r>
          </a:p>
        </p:txBody>
      </p:sp>
      <p:pic>
        <p:nvPicPr>
          <p:cNvPr id="7" name="Content Placeholder 6">
            <a:extLst>
              <a:ext uri="{FF2B5EF4-FFF2-40B4-BE49-F238E27FC236}">
                <a16:creationId xmlns:a16="http://schemas.microsoft.com/office/drawing/2014/main" id="{85FF6E01-1C2C-4E03-A107-9DADFD7A6077}"/>
              </a:ext>
            </a:extLst>
          </p:cNvPr>
          <p:cNvPicPr>
            <a:picLocks noGrp="1" noChangeAspect="1"/>
          </p:cNvPicPr>
          <p:nvPr>
            <p:ph sz="half" idx="2"/>
          </p:nvPr>
        </p:nvPicPr>
        <p:blipFill>
          <a:blip r:embed="rId2"/>
          <a:stretch>
            <a:fillRect/>
          </a:stretch>
        </p:blipFill>
        <p:spPr>
          <a:xfrm>
            <a:off x="928424" y="2660107"/>
            <a:ext cx="4584589" cy="2658086"/>
          </a:xfrm>
          <a:prstGeom prst="rect">
            <a:avLst/>
          </a:prstGeom>
        </p:spPr>
      </p:pic>
      <p:sp>
        <p:nvSpPr>
          <p:cNvPr id="5" name="Text Placeholder 4">
            <a:extLst>
              <a:ext uri="{FF2B5EF4-FFF2-40B4-BE49-F238E27FC236}">
                <a16:creationId xmlns:a16="http://schemas.microsoft.com/office/drawing/2014/main" id="{F956FA54-A3D7-4181-84EE-EB3ABDF8D706}"/>
              </a:ext>
            </a:extLst>
          </p:cNvPr>
          <p:cNvSpPr>
            <a:spLocks noGrp="1"/>
          </p:cNvSpPr>
          <p:nvPr>
            <p:ph type="body" sz="quarter" idx="3"/>
          </p:nvPr>
        </p:nvSpPr>
        <p:spPr>
          <a:xfrm>
            <a:off x="6172199" y="1593129"/>
            <a:ext cx="5573599" cy="911945"/>
          </a:xfrm>
        </p:spPr>
        <p:txBody>
          <a:bodyPr>
            <a:normAutofit fontScale="92500" lnSpcReduction="20000"/>
          </a:bodyPr>
          <a:lstStyle/>
          <a:p>
            <a:r>
              <a:rPr lang="en-US" sz="3200" dirty="0"/>
              <a:t>What Drives the County’s Economy and Fiscal Conditions?</a:t>
            </a:r>
          </a:p>
        </p:txBody>
      </p:sp>
      <p:sp>
        <p:nvSpPr>
          <p:cNvPr id="6" name="Content Placeholder 5">
            <a:extLst>
              <a:ext uri="{FF2B5EF4-FFF2-40B4-BE49-F238E27FC236}">
                <a16:creationId xmlns:a16="http://schemas.microsoft.com/office/drawing/2014/main" id="{B68312CD-EF58-47DA-BA31-4281ECD7E023}"/>
              </a:ext>
            </a:extLst>
          </p:cNvPr>
          <p:cNvSpPr>
            <a:spLocks noGrp="1"/>
          </p:cNvSpPr>
          <p:nvPr>
            <p:ph sz="quarter" idx="4"/>
          </p:nvPr>
        </p:nvSpPr>
        <p:spPr>
          <a:xfrm>
            <a:off x="6172200" y="2505075"/>
            <a:ext cx="5183188" cy="3684588"/>
          </a:xfrm>
        </p:spPr>
        <p:txBody>
          <a:bodyPr>
            <a:normAutofit lnSpcReduction="10000"/>
          </a:bodyPr>
          <a:lstStyle/>
          <a:p>
            <a:pPr marL="514350" indent="-514350">
              <a:buFont typeface="+mj-lt"/>
              <a:buAutoNum type="arabicPeriod"/>
            </a:pPr>
            <a:r>
              <a:rPr lang="en-US" dirty="0"/>
              <a:t>Population Growth</a:t>
            </a:r>
          </a:p>
          <a:p>
            <a:pPr lvl="1"/>
            <a:r>
              <a:rPr lang="en-US" dirty="0">
                <a:solidFill>
                  <a:srgbClr val="00B050"/>
                </a:solidFill>
              </a:rPr>
              <a:t>Who are we Attracting?</a:t>
            </a:r>
          </a:p>
          <a:p>
            <a:pPr lvl="1"/>
            <a:r>
              <a:rPr lang="en-US" dirty="0">
                <a:solidFill>
                  <a:srgbClr val="00B050"/>
                </a:solidFill>
              </a:rPr>
              <a:t>Workforce Growth</a:t>
            </a:r>
          </a:p>
          <a:p>
            <a:pPr marL="514350" indent="-514350">
              <a:buFont typeface="+mj-lt"/>
              <a:buAutoNum type="arabicPeriod"/>
            </a:pPr>
            <a:r>
              <a:rPr lang="en-US" dirty="0"/>
              <a:t>Economic Growth</a:t>
            </a:r>
          </a:p>
          <a:p>
            <a:pPr lvl="1"/>
            <a:r>
              <a:rPr lang="en-US" dirty="0">
                <a:solidFill>
                  <a:srgbClr val="00B050"/>
                </a:solidFill>
              </a:rPr>
              <a:t>Job Growth </a:t>
            </a:r>
          </a:p>
          <a:p>
            <a:pPr lvl="1"/>
            <a:r>
              <a:rPr lang="en-US" dirty="0">
                <a:solidFill>
                  <a:srgbClr val="00B050"/>
                </a:solidFill>
              </a:rPr>
              <a:t>Types of Jobs</a:t>
            </a:r>
          </a:p>
          <a:p>
            <a:pPr marL="514350" indent="-514350">
              <a:buFont typeface="+mj-lt"/>
              <a:buAutoNum type="arabicPeriod"/>
            </a:pPr>
            <a:r>
              <a:rPr lang="en-US" dirty="0"/>
              <a:t>Real Estate</a:t>
            </a:r>
          </a:p>
          <a:p>
            <a:pPr lvl="1"/>
            <a:r>
              <a:rPr lang="en-US" dirty="0">
                <a:solidFill>
                  <a:srgbClr val="FF0000"/>
                </a:solidFill>
              </a:rPr>
              <a:t>Residential </a:t>
            </a:r>
          </a:p>
          <a:p>
            <a:pPr lvl="1"/>
            <a:r>
              <a:rPr lang="en-US" dirty="0">
                <a:solidFill>
                  <a:srgbClr val="FF0000"/>
                </a:solidFill>
              </a:rPr>
              <a:t>Non-Residential</a:t>
            </a:r>
          </a:p>
          <a:p>
            <a:endParaRPr lang="en-US" dirty="0"/>
          </a:p>
        </p:txBody>
      </p:sp>
    </p:spTree>
    <p:extLst>
      <p:ext uri="{BB962C8B-B14F-4D97-AF65-F5344CB8AC3E}">
        <p14:creationId xmlns:p14="http://schemas.microsoft.com/office/powerpoint/2010/main" val="3549002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D9F9D-A3A6-49A7-9E85-C8C6177F9D81}"/>
              </a:ext>
            </a:extLst>
          </p:cNvPr>
          <p:cNvSpPr>
            <a:spLocks noGrp="1"/>
          </p:cNvSpPr>
          <p:nvPr>
            <p:ph type="title"/>
          </p:nvPr>
        </p:nvSpPr>
        <p:spPr>
          <a:xfrm>
            <a:off x="839788" y="365125"/>
            <a:ext cx="4846309" cy="1325563"/>
          </a:xfrm>
        </p:spPr>
        <p:txBody>
          <a:bodyPr/>
          <a:lstStyle/>
          <a:p>
            <a:r>
              <a:rPr lang="en-US" dirty="0"/>
              <a:t>Howard County Outlook</a:t>
            </a:r>
            <a:br>
              <a:rPr lang="en-US" dirty="0"/>
            </a:br>
            <a:r>
              <a:rPr lang="en-US" dirty="0"/>
              <a:t>- Population</a:t>
            </a:r>
          </a:p>
        </p:txBody>
      </p:sp>
      <p:sp>
        <p:nvSpPr>
          <p:cNvPr id="3" name="Text Placeholder 2">
            <a:extLst>
              <a:ext uri="{FF2B5EF4-FFF2-40B4-BE49-F238E27FC236}">
                <a16:creationId xmlns:a16="http://schemas.microsoft.com/office/drawing/2014/main" id="{87609B22-085E-4134-84B0-DFC1C5101872}"/>
              </a:ext>
            </a:extLst>
          </p:cNvPr>
          <p:cNvSpPr>
            <a:spLocks noGrp="1"/>
          </p:cNvSpPr>
          <p:nvPr>
            <p:ph type="body" idx="1"/>
          </p:nvPr>
        </p:nvSpPr>
        <p:spPr/>
        <p:txBody>
          <a:bodyPr>
            <a:normAutofit/>
          </a:bodyPr>
          <a:lstStyle/>
          <a:p>
            <a:r>
              <a:rPr lang="en-US" dirty="0"/>
              <a:t>County Outpaces the U.S. and Maryland in Population Growth</a:t>
            </a:r>
          </a:p>
        </p:txBody>
      </p:sp>
      <p:pic>
        <p:nvPicPr>
          <p:cNvPr id="7" name="Content Placeholder 6">
            <a:extLst>
              <a:ext uri="{FF2B5EF4-FFF2-40B4-BE49-F238E27FC236}">
                <a16:creationId xmlns:a16="http://schemas.microsoft.com/office/drawing/2014/main" id="{C96E3FAE-B17C-457E-8841-B489368FBDFA}"/>
              </a:ext>
            </a:extLst>
          </p:cNvPr>
          <p:cNvPicPr>
            <a:picLocks noGrp="1" noChangeAspect="1"/>
          </p:cNvPicPr>
          <p:nvPr>
            <p:ph sz="half" idx="2"/>
          </p:nvPr>
        </p:nvPicPr>
        <p:blipFill>
          <a:blip r:embed="rId2"/>
          <a:stretch>
            <a:fillRect/>
          </a:stretch>
        </p:blipFill>
        <p:spPr>
          <a:xfrm>
            <a:off x="836612" y="2495224"/>
            <a:ext cx="4584589" cy="2755631"/>
          </a:xfrm>
          <a:prstGeom prst="rect">
            <a:avLst/>
          </a:prstGeom>
        </p:spPr>
      </p:pic>
      <p:sp>
        <p:nvSpPr>
          <p:cNvPr id="5" name="Text Placeholder 4">
            <a:extLst>
              <a:ext uri="{FF2B5EF4-FFF2-40B4-BE49-F238E27FC236}">
                <a16:creationId xmlns:a16="http://schemas.microsoft.com/office/drawing/2014/main" id="{F956FA54-A3D7-4181-84EE-EB3ABDF8D706}"/>
              </a:ext>
            </a:extLst>
          </p:cNvPr>
          <p:cNvSpPr>
            <a:spLocks noGrp="1"/>
          </p:cNvSpPr>
          <p:nvPr>
            <p:ph type="body" sz="quarter" idx="3"/>
          </p:nvPr>
        </p:nvSpPr>
        <p:spPr>
          <a:xfrm>
            <a:off x="5891244" y="122271"/>
            <a:ext cx="5387944" cy="772997"/>
          </a:xfrm>
        </p:spPr>
        <p:txBody>
          <a:bodyPr>
            <a:normAutofit/>
          </a:bodyPr>
          <a:lstStyle/>
          <a:p>
            <a:r>
              <a:rPr lang="en-US" dirty="0"/>
              <a:t>Howard is the Fastest Growing County in Maryland</a:t>
            </a:r>
          </a:p>
        </p:txBody>
      </p:sp>
      <p:pic>
        <p:nvPicPr>
          <p:cNvPr id="8" name="Content Placeholder 7">
            <a:extLst>
              <a:ext uri="{FF2B5EF4-FFF2-40B4-BE49-F238E27FC236}">
                <a16:creationId xmlns:a16="http://schemas.microsoft.com/office/drawing/2014/main" id="{3977D12C-B18B-431B-A7CA-DC7A7CF3D9FB}"/>
              </a:ext>
            </a:extLst>
          </p:cNvPr>
          <p:cNvPicPr>
            <a:picLocks noGrp="1" noChangeAspect="1"/>
          </p:cNvPicPr>
          <p:nvPr>
            <p:ph sz="quarter" idx="4"/>
          </p:nvPr>
        </p:nvPicPr>
        <p:blipFill>
          <a:blip r:embed="rId3"/>
          <a:stretch>
            <a:fillRect/>
          </a:stretch>
        </p:blipFill>
        <p:spPr>
          <a:xfrm>
            <a:off x="5891244" y="1027906"/>
            <a:ext cx="3968750" cy="4984750"/>
          </a:xfrm>
          <a:prstGeom prst="rect">
            <a:avLst/>
          </a:prstGeom>
        </p:spPr>
      </p:pic>
      <p:sp>
        <p:nvSpPr>
          <p:cNvPr id="4" name="TextBox 3">
            <a:extLst>
              <a:ext uri="{FF2B5EF4-FFF2-40B4-BE49-F238E27FC236}">
                <a16:creationId xmlns:a16="http://schemas.microsoft.com/office/drawing/2014/main" id="{0E33FF46-2141-4EB2-BC2A-3363BE732242}"/>
              </a:ext>
            </a:extLst>
          </p:cNvPr>
          <p:cNvSpPr txBox="1"/>
          <p:nvPr/>
        </p:nvSpPr>
        <p:spPr>
          <a:xfrm>
            <a:off x="9985601" y="1135117"/>
            <a:ext cx="2126859" cy="1200329"/>
          </a:xfrm>
          <a:prstGeom prst="rect">
            <a:avLst/>
          </a:prstGeom>
          <a:noFill/>
        </p:spPr>
        <p:txBody>
          <a:bodyPr wrap="square" rtlCol="0">
            <a:spAutoFit/>
          </a:bodyPr>
          <a:lstStyle/>
          <a:p>
            <a:r>
              <a:rPr lang="en-US" b="1" u="sng" dirty="0"/>
              <a:t>Howard County</a:t>
            </a:r>
          </a:p>
          <a:p>
            <a:pPr marL="182880" indent="-182880">
              <a:buClr>
                <a:schemeClr val="accent1"/>
              </a:buClr>
              <a:buFont typeface="Arial" panose="020B0604020202020204" pitchFamily="34" charset="0"/>
              <a:buChar char="•"/>
            </a:pPr>
            <a:r>
              <a:rPr lang="en-US" dirty="0"/>
              <a:t>6</a:t>
            </a:r>
            <a:r>
              <a:rPr lang="en-US" baseline="30000" dirty="0"/>
              <a:t>th</a:t>
            </a:r>
            <a:r>
              <a:rPr lang="en-US" dirty="0"/>
              <a:t> Largest County</a:t>
            </a:r>
          </a:p>
          <a:p>
            <a:pPr marL="182880" indent="-182880">
              <a:buClr>
                <a:schemeClr val="accent1"/>
              </a:buClr>
              <a:buFont typeface="Arial" panose="020B0604020202020204" pitchFamily="34" charset="0"/>
              <a:buChar char="•"/>
            </a:pPr>
            <a:r>
              <a:rPr lang="en-US" dirty="0"/>
              <a:t>Fastest Growing %</a:t>
            </a:r>
          </a:p>
          <a:p>
            <a:pPr marL="182880" indent="-182880">
              <a:buClr>
                <a:schemeClr val="accent1"/>
              </a:buClr>
              <a:buFont typeface="Arial" panose="020B0604020202020204" pitchFamily="34" charset="0"/>
              <a:buChar char="•"/>
            </a:pPr>
            <a:r>
              <a:rPr lang="en-US" dirty="0"/>
              <a:t>3</a:t>
            </a:r>
            <a:r>
              <a:rPr lang="en-US" baseline="30000" dirty="0"/>
              <a:t>rd</a:t>
            </a:r>
            <a:r>
              <a:rPr lang="en-US" dirty="0"/>
              <a:t> in # of People</a:t>
            </a:r>
          </a:p>
        </p:txBody>
      </p:sp>
    </p:spTree>
    <p:extLst>
      <p:ext uri="{BB962C8B-B14F-4D97-AF65-F5344CB8AC3E}">
        <p14:creationId xmlns:p14="http://schemas.microsoft.com/office/powerpoint/2010/main" val="2285922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D9F9D-A3A6-49A7-9E85-C8C6177F9D81}"/>
              </a:ext>
            </a:extLst>
          </p:cNvPr>
          <p:cNvSpPr>
            <a:spLocks noGrp="1"/>
          </p:cNvSpPr>
          <p:nvPr>
            <p:ph type="title"/>
          </p:nvPr>
        </p:nvSpPr>
        <p:spPr/>
        <p:txBody>
          <a:bodyPr/>
          <a:lstStyle/>
          <a:p>
            <a:r>
              <a:rPr lang="en-US" dirty="0"/>
              <a:t>Howard County Outlook</a:t>
            </a:r>
            <a:br>
              <a:rPr lang="en-US" dirty="0"/>
            </a:br>
            <a:r>
              <a:rPr lang="en-US" dirty="0"/>
              <a:t>- Population</a:t>
            </a:r>
          </a:p>
        </p:txBody>
      </p:sp>
      <p:sp>
        <p:nvSpPr>
          <p:cNvPr id="3" name="Text Placeholder 2">
            <a:extLst>
              <a:ext uri="{FF2B5EF4-FFF2-40B4-BE49-F238E27FC236}">
                <a16:creationId xmlns:a16="http://schemas.microsoft.com/office/drawing/2014/main" id="{87609B22-085E-4134-84B0-DFC1C5101872}"/>
              </a:ext>
            </a:extLst>
          </p:cNvPr>
          <p:cNvSpPr>
            <a:spLocks noGrp="1"/>
          </p:cNvSpPr>
          <p:nvPr>
            <p:ph type="body" idx="1"/>
          </p:nvPr>
        </p:nvSpPr>
        <p:spPr/>
        <p:txBody>
          <a:bodyPr>
            <a:normAutofit fontScale="92500"/>
          </a:bodyPr>
          <a:lstStyle/>
          <a:p>
            <a:r>
              <a:rPr lang="en-US" dirty="0"/>
              <a:t>Gaining Population From Natural Growth and International/Domestic In-Migration</a:t>
            </a:r>
          </a:p>
        </p:txBody>
      </p:sp>
      <p:pic>
        <p:nvPicPr>
          <p:cNvPr id="10" name="Content Placeholder 9">
            <a:extLst>
              <a:ext uri="{FF2B5EF4-FFF2-40B4-BE49-F238E27FC236}">
                <a16:creationId xmlns:a16="http://schemas.microsoft.com/office/drawing/2014/main" id="{8920A88E-B6ED-4539-8D5A-B23182AA767C}"/>
              </a:ext>
            </a:extLst>
          </p:cNvPr>
          <p:cNvPicPr>
            <a:picLocks noGrp="1" noChangeAspect="1"/>
          </p:cNvPicPr>
          <p:nvPr>
            <p:ph sz="half" idx="2"/>
          </p:nvPr>
        </p:nvPicPr>
        <p:blipFill>
          <a:blip r:embed="rId2"/>
          <a:stretch>
            <a:fillRect/>
          </a:stretch>
        </p:blipFill>
        <p:spPr>
          <a:xfrm>
            <a:off x="1924324" y="2505075"/>
            <a:ext cx="3989169" cy="3684588"/>
          </a:xfrm>
          <a:prstGeom prst="rect">
            <a:avLst/>
          </a:prstGeom>
        </p:spPr>
      </p:pic>
      <p:sp>
        <p:nvSpPr>
          <p:cNvPr id="5" name="Text Placeholder 4">
            <a:extLst>
              <a:ext uri="{FF2B5EF4-FFF2-40B4-BE49-F238E27FC236}">
                <a16:creationId xmlns:a16="http://schemas.microsoft.com/office/drawing/2014/main" id="{F956FA54-A3D7-4181-84EE-EB3ABDF8D706}"/>
              </a:ext>
            </a:extLst>
          </p:cNvPr>
          <p:cNvSpPr>
            <a:spLocks noGrp="1"/>
          </p:cNvSpPr>
          <p:nvPr>
            <p:ph type="body" sz="quarter" idx="3"/>
          </p:nvPr>
        </p:nvSpPr>
        <p:spPr>
          <a:xfrm>
            <a:off x="6194427" y="1058945"/>
            <a:ext cx="5183188" cy="823912"/>
          </a:xfrm>
        </p:spPr>
        <p:txBody>
          <a:bodyPr>
            <a:normAutofit fontScale="92500"/>
          </a:bodyPr>
          <a:lstStyle/>
          <a:p>
            <a:r>
              <a:rPr lang="en-US" dirty="0"/>
              <a:t>Outmigrants Had Higher Income s than In-Migrants for 6 of the Last 8 Years</a:t>
            </a:r>
          </a:p>
        </p:txBody>
      </p:sp>
      <p:pic>
        <p:nvPicPr>
          <p:cNvPr id="16" name="Content Placeholder 15">
            <a:extLst>
              <a:ext uri="{FF2B5EF4-FFF2-40B4-BE49-F238E27FC236}">
                <a16:creationId xmlns:a16="http://schemas.microsoft.com/office/drawing/2014/main" id="{756ADEEF-A132-448D-AC35-101DDBB60325}"/>
              </a:ext>
            </a:extLst>
          </p:cNvPr>
          <p:cNvPicPr>
            <a:picLocks noGrp="1" noChangeAspect="1"/>
          </p:cNvPicPr>
          <p:nvPr>
            <p:ph sz="quarter" idx="4"/>
          </p:nvPr>
        </p:nvPicPr>
        <p:blipFill>
          <a:blip r:embed="rId3"/>
          <a:stretch>
            <a:fillRect/>
          </a:stretch>
        </p:blipFill>
        <p:spPr>
          <a:xfrm>
            <a:off x="6390290" y="1882857"/>
            <a:ext cx="5183188" cy="2560924"/>
          </a:xfrm>
          <a:prstGeom prst="rect">
            <a:avLst/>
          </a:prstGeom>
        </p:spPr>
      </p:pic>
      <p:sp>
        <p:nvSpPr>
          <p:cNvPr id="12" name="TextBox 11">
            <a:extLst>
              <a:ext uri="{FF2B5EF4-FFF2-40B4-BE49-F238E27FC236}">
                <a16:creationId xmlns:a16="http://schemas.microsoft.com/office/drawing/2014/main" id="{FBBDB8E6-97DE-47A0-B3A8-121F8EA1DFB2}"/>
              </a:ext>
            </a:extLst>
          </p:cNvPr>
          <p:cNvSpPr txBox="1"/>
          <p:nvPr/>
        </p:nvSpPr>
        <p:spPr>
          <a:xfrm>
            <a:off x="41384" y="2666951"/>
            <a:ext cx="1912883" cy="2308324"/>
          </a:xfrm>
          <a:prstGeom prst="rect">
            <a:avLst/>
          </a:prstGeom>
          <a:noFill/>
        </p:spPr>
        <p:txBody>
          <a:bodyPr wrap="square" rtlCol="0">
            <a:spAutoFit/>
          </a:bodyPr>
          <a:lstStyle/>
          <a:p>
            <a:r>
              <a:rPr lang="en-US" sz="1600" b="1" u="sng" dirty="0"/>
              <a:t>Howard County</a:t>
            </a:r>
          </a:p>
          <a:p>
            <a:pPr marL="182880" indent="-182880">
              <a:buClr>
                <a:schemeClr val="accent1"/>
              </a:buClr>
              <a:buFont typeface="Arial" panose="020B0604020202020204" pitchFamily="34" charset="0"/>
              <a:buChar char="•"/>
            </a:pPr>
            <a:r>
              <a:rPr lang="en-US" sz="1600" dirty="0"/>
              <a:t> 2</a:t>
            </a:r>
            <a:r>
              <a:rPr lang="en-US" sz="1600" baseline="30000" dirty="0"/>
              <a:t>nd</a:t>
            </a:r>
            <a:r>
              <a:rPr lang="en-US" sz="1600" dirty="0"/>
              <a:t> in Domestic Migration</a:t>
            </a:r>
          </a:p>
          <a:p>
            <a:pPr marL="182880" indent="-182880">
              <a:buClr>
                <a:schemeClr val="accent1"/>
              </a:buClr>
              <a:buFont typeface="Arial" panose="020B0604020202020204" pitchFamily="34" charset="0"/>
              <a:buChar char="•"/>
            </a:pPr>
            <a:r>
              <a:rPr lang="en-US" sz="1600" dirty="0"/>
              <a:t>One of 12MD Counties with Positive Domestic Migration </a:t>
            </a:r>
          </a:p>
          <a:p>
            <a:pPr marL="182880" indent="-182880">
              <a:buClr>
                <a:schemeClr val="accent1"/>
              </a:buClr>
              <a:buFont typeface="Arial" panose="020B0604020202020204" pitchFamily="34" charset="0"/>
              <a:buChar char="•"/>
            </a:pPr>
            <a:r>
              <a:rPr lang="en-US" sz="1600" dirty="0"/>
              <a:t>4</a:t>
            </a:r>
            <a:r>
              <a:rPr lang="en-US" sz="1600" baseline="30000" dirty="0"/>
              <a:t>th</a:t>
            </a:r>
            <a:r>
              <a:rPr lang="en-US" sz="1600" dirty="0"/>
              <a:t> in International Migration</a:t>
            </a:r>
          </a:p>
        </p:txBody>
      </p:sp>
      <p:sp>
        <p:nvSpPr>
          <p:cNvPr id="17" name="TextBox 16">
            <a:extLst>
              <a:ext uri="{FF2B5EF4-FFF2-40B4-BE49-F238E27FC236}">
                <a16:creationId xmlns:a16="http://schemas.microsoft.com/office/drawing/2014/main" id="{A3010229-EA36-4947-9608-E0C3575645D0}"/>
              </a:ext>
            </a:extLst>
          </p:cNvPr>
          <p:cNvSpPr txBox="1"/>
          <p:nvPr/>
        </p:nvSpPr>
        <p:spPr>
          <a:xfrm>
            <a:off x="6499335" y="4606429"/>
            <a:ext cx="4965098" cy="2031325"/>
          </a:xfrm>
          <a:prstGeom prst="rect">
            <a:avLst/>
          </a:prstGeom>
          <a:noFill/>
        </p:spPr>
        <p:txBody>
          <a:bodyPr wrap="square" rtlCol="0">
            <a:spAutoFit/>
          </a:bodyPr>
          <a:lstStyle/>
          <a:p>
            <a:r>
              <a:rPr lang="en-US" dirty="0"/>
              <a:t>Gaining From Maryland +4,307 Returns – Losing to Other States </a:t>
            </a:r>
            <a:r>
              <a:rPr lang="en-US" dirty="0">
                <a:solidFill>
                  <a:srgbClr val="FF0000"/>
                </a:solidFill>
              </a:rPr>
              <a:t>-2,006 </a:t>
            </a:r>
            <a:r>
              <a:rPr lang="en-US" dirty="0"/>
              <a:t>Returns</a:t>
            </a:r>
          </a:p>
          <a:p>
            <a:r>
              <a:rPr lang="en-US" dirty="0"/>
              <a:t>In Maryland:</a:t>
            </a:r>
          </a:p>
          <a:p>
            <a:pPr marL="285750" indent="-285750">
              <a:buFont typeface="Arial" panose="020B0604020202020204" pitchFamily="34" charset="0"/>
              <a:buChar char="•"/>
            </a:pPr>
            <a:r>
              <a:rPr lang="en-US" dirty="0"/>
              <a:t>Gaining from Montgomery, Prince George’s Baltimore</a:t>
            </a:r>
          </a:p>
          <a:p>
            <a:pPr marL="285750" indent="-285750">
              <a:buFont typeface="Arial" panose="020B0604020202020204" pitchFamily="34" charset="0"/>
              <a:buChar char="•"/>
            </a:pPr>
            <a:r>
              <a:rPr lang="en-US" dirty="0"/>
              <a:t>Losing residents to Carroll, Frederick, Anne Arundel</a:t>
            </a:r>
          </a:p>
        </p:txBody>
      </p:sp>
    </p:spTree>
    <p:extLst>
      <p:ext uri="{BB962C8B-B14F-4D97-AF65-F5344CB8AC3E}">
        <p14:creationId xmlns:p14="http://schemas.microsoft.com/office/powerpoint/2010/main" val="4259545066"/>
      </p:ext>
    </p:extLst>
  </p:cSld>
  <p:clrMapOvr>
    <a:masterClrMapping/>
  </p:clrMapOvr>
</p:sld>
</file>

<file path=ppt/theme/theme1.xml><?xml version="1.0" encoding="utf-8"?>
<a:theme xmlns:a="http://schemas.openxmlformats.org/drawingml/2006/main" name="1_Office Theme">
  <a:themeElements>
    <a:clrScheme name="TEConomy Logo Lisa Final">
      <a:dk1>
        <a:srgbClr val="101212"/>
      </a:dk1>
      <a:lt1>
        <a:sysClr val="window" lastClr="FFFFFF"/>
      </a:lt1>
      <a:dk2>
        <a:srgbClr val="0077A5"/>
      </a:dk2>
      <a:lt2>
        <a:srgbClr val="93AAB3"/>
      </a:lt2>
      <a:accent1>
        <a:srgbClr val="8FB73E"/>
      </a:accent1>
      <a:accent2>
        <a:srgbClr val="00A3D3"/>
      </a:accent2>
      <a:accent3>
        <a:srgbClr val="3D3983"/>
      </a:accent3>
      <a:accent4>
        <a:srgbClr val="FE7F00"/>
      </a:accent4>
      <a:accent5>
        <a:srgbClr val="FE3351"/>
      </a:accent5>
      <a:accent6>
        <a:srgbClr val="01BE93"/>
      </a:accent6>
      <a:hlink>
        <a:srgbClr val="0178A3"/>
      </a:hlink>
      <a:folHlink>
        <a:srgbClr val="0088B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blin Economic and Industry Clusters Analysis (Draft v2) jms edits.potx" id="{ECD7D338-BAB5-4BC1-9559-DD365FAC4BCA}" vid="{8F74B642-423A-48BE-8FC1-FEAEA9F5A2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95239EF2E036C4691B9349E786D146C" ma:contentTypeVersion="5" ma:contentTypeDescription="Create a new document." ma:contentTypeScope="" ma:versionID="de85d7981593e7830b15ad645091f389">
  <xsd:schema xmlns:xsd="http://www.w3.org/2001/XMLSchema" xmlns:xs="http://www.w3.org/2001/XMLSchema" xmlns:p="http://schemas.microsoft.com/office/2006/metadata/properties" xmlns:ns3="ae86f3c7-fc00-4a3a-b35a-d673d04e95ef" xmlns:ns4="a3fa672c-9b2b-46dc-ae39-d4fecf240b46" targetNamespace="http://schemas.microsoft.com/office/2006/metadata/properties" ma:root="true" ma:fieldsID="c1c9f364c41338edb50d52c1192a493b" ns3:_="" ns4:_="">
    <xsd:import namespace="ae86f3c7-fc00-4a3a-b35a-d673d04e95ef"/>
    <xsd:import namespace="a3fa672c-9b2b-46dc-ae39-d4fecf240b4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86f3c7-fc00-4a3a-b35a-d673d04e9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fa672c-9b2b-46dc-ae39-d4fecf240b4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CFFF72-1808-45FE-8A15-5ACDDC599CD6}">
  <ds:schemaRefs>
    <ds:schemaRef ds:uri="http://schemas.microsoft.com/sharepoint/v3/contenttype/forms"/>
  </ds:schemaRefs>
</ds:datastoreItem>
</file>

<file path=customXml/itemProps2.xml><?xml version="1.0" encoding="utf-8"?>
<ds:datastoreItem xmlns:ds="http://schemas.openxmlformats.org/officeDocument/2006/customXml" ds:itemID="{68C1C64B-BA74-41C8-97D3-AF3A5732667D}">
  <ds:schemaRefs>
    <ds:schemaRef ds:uri="http://schemas.microsoft.com/office/infopath/2007/PartnerControls"/>
    <ds:schemaRef ds:uri="ae86f3c7-fc00-4a3a-b35a-d673d04e95ef"/>
    <ds:schemaRef ds:uri="http://purl.org/dc/elements/1.1/"/>
    <ds:schemaRef ds:uri="http://schemas.microsoft.com/office/2006/metadata/properties"/>
    <ds:schemaRef ds:uri="a3fa672c-9b2b-46dc-ae39-d4fecf240b46"/>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E02B6C88-2FCC-4FA4-85C4-A2ADFC8DE2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86f3c7-fc00-4a3a-b35a-d673d04e95ef"/>
    <ds:schemaRef ds:uri="a3fa672c-9b2b-46dc-ae39-d4fecf240b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4546</TotalTime>
  <Words>1297</Words>
  <Application>Microsoft Office PowerPoint</Application>
  <PresentationFormat>Widescreen</PresentationFormat>
  <Paragraphs>163</Paragraphs>
  <Slides>19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Calibri Light</vt:lpstr>
      <vt:lpstr>1_Office Theme</vt:lpstr>
      <vt:lpstr>Office Theme</vt:lpstr>
      <vt:lpstr>PowerPoint Presentation</vt:lpstr>
      <vt:lpstr>National Outlook</vt:lpstr>
      <vt:lpstr>National Outlook – We Are in Recovery </vt:lpstr>
      <vt:lpstr>National Outlook</vt:lpstr>
      <vt:lpstr>Maryland Outlook Moody’s and BORE in Agreement on MD Economy and Recovery</vt:lpstr>
      <vt:lpstr>Maryland Outlook </vt:lpstr>
      <vt:lpstr>Howard County Outlook</vt:lpstr>
      <vt:lpstr>Howard County Outlook - Population</vt:lpstr>
      <vt:lpstr>Howard County Outlook - Population</vt:lpstr>
      <vt:lpstr>Howard County Outlook -- Population and Workforce Growth is a Key Driver of Income Tax </vt:lpstr>
      <vt:lpstr>Howard County Outlook  -- Population and Workforce Growth is a Key Driver of Income Tax </vt:lpstr>
      <vt:lpstr>Economic Growth  -- A State and Regional Leader</vt:lpstr>
      <vt:lpstr>Economic Growth -- Diversified and Strong Employment Base</vt:lpstr>
      <vt:lpstr>Howard County Outlook Real Estate Growth – Drives Property Tax (Largest Source of County Revenues) </vt:lpstr>
      <vt:lpstr>Howard County Outlook -- Residential Development </vt:lpstr>
      <vt:lpstr>Howard County Outlook -- Non-Residential Development </vt:lpstr>
      <vt:lpstr>Howard County Outlook</vt:lpstr>
      <vt:lpstr>Personal Income Projections - Baseline</vt:lpstr>
      <vt:lpstr>Personal Income Projections - Baseline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 for Today’s Discussion</dc:title>
  <dc:creator>Jonathan Dworin</dc:creator>
  <cp:lastModifiedBy>Mcintyre, Paul A.</cp:lastModifiedBy>
  <cp:revision>228</cp:revision>
  <cp:lastPrinted>2021-01-27T20:54:56Z</cp:lastPrinted>
  <dcterms:created xsi:type="dcterms:W3CDTF">2020-10-19T20:25:41Z</dcterms:created>
  <dcterms:modified xsi:type="dcterms:W3CDTF">2021-01-27T21:48:17Z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0x010100895239EF2E036C4691B9349E786D146C</vt:lpwstr>
  </property>
</Properties>
</file>